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114" y="-2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4BDFF-25C1-47B5-A6A2-5BCA03AFE64E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0476F-5F23-42DC-B9EA-BA21F1DEB16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4BDFF-25C1-47B5-A6A2-5BCA03AFE64E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0476F-5F23-42DC-B9EA-BA21F1DEB16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4BDFF-25C1-47B5-A6A2-5BCA03AFE64E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0476F-5F23-42DC-B9EA-BA21F1DEB16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4BDFF-25C1-47B5-A6A2-5BCA03AFE64E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0476F-5F23-42DC-B9EA-BA21F1DEB16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4BDFF-25C1-47B5-A6A2-5BCA03AFE64E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0476F-5F23-42DC-B9EA-BA21F1DEB16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4BDFF-25C1-47B5-A6A2-5BCA03AFE64E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0476F-5F23-42DC-B9EA-BA21F1DEB16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4BDFF-25C1-47B5-A6A2-5BCA03AFE64E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0476F-5F23-42DC-B9EA-BA21F1DEB16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4BDFF-25C1-47B5-A6A2-5BCA03AFE64E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0476F-5F23-42DC-B9EA-BA21F1DEB16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4BDFF-25C1-47B5-A6A2-5BCA03AFE64E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0476F-5F23-42DC-B9EA-BA21F1DEB16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4BDFF-25C1-47B5-A6A2-5BCA03AFE64E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0476F-5F23-42DC-B9EA-BA21F1DEB16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4BDFF-25C1-47B5-A6A2-5BCA03AFE64E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0476F-5F23-42DC-B9EA-BA21F1DEB16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4BDFF-25C1-47B5-A6A2-5BCA03AFE64E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0476F-5F23-42DC-B9EA-BA21F1DEB160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pic>
        <p:nvPicPr>
          <p:cNvPr id="5" name="Picture 3">
            <a:hlinkClick r:id="" action="ppaction://hlinkshowjump?jump=previousslide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1038" y="223838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8077200" y="6096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terug</a:t>
            </a:r>
            <a:endParaRPr lang="nl-NL" sz="1000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8" name="AutoShape 6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9" name="AutoShape 7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3309938" y="2338388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3586163" y="2652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3586163" y="2652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3538538" y="26479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3014663" y="9382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533400" y="533400"/>
            <a:ext cx="304800" cy="61722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609600" y="533400"/>
            <a:ext cx="228600" cy="6096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18" name="Picture 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0"/>
            <a:ext cx="4068763" cy="8778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9" name="Text Box 22"/>
          <p:cNvSpPr txBox="1">
            <a:spLocks noChangeArrowheads="1"/>
          </p:cNvSpPr>
          <p:nvPr/>
        </p:nvSpPr>
        <p:spPr bwMode="auto">
          <a:xfrm>
            <a:off x="152400" y="1219200"/>
            <a:ext cx="8686800" cy="149271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 b="1" u="sng">
                <a:cs typeface="Arial" pitchFamily="34" charset="0"/>
              </a:rPr>
              <a:t>De Lay-out</a:t>
            </a:r>
            <a:br>
              <a:rPr lang="en-GB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Een lay-out is een ordening van tekst en afbeeldingen het is een soort compositie.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Van compositie spreken we in algemene zin, over een lay-out hebben we het, wanneer het gaat over iets, waar tekst in voorkomt.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Wanneer je een lay-out gaat opzetten, begin je altijd eerst met de grote lijnen.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Je maakt dus eerst een ruwe schets, daarna vul je pas de details in.</a:t>
            </a:r>
            <a:endParaRPr lang="nl-NL" sz="1400"/>
          </a:p>
          <a:p>
            <a:pPr>
              <a:spcBef>
                <a:spcPct val="50000"/>
              </a:spcBef>
            </a:pPr>
            <a:endParaRPr lang="nl-NL" sz="1400"/>
          </a:p>
        </p:txBody>
      </p:sp>
      <p:sp>
        <p:nvSpPr>
          <p:cNvPr id="20" name="Text Box 23"/>
          <p:cNvSpPr txBox="1">
            <a:spLocks noChangeArrowheads="1"/>
          </p:cNvSpPr>
          <p:nvPr/>
        </p:nvSpPr>
        <p:spPr bwMode="auto">
          <a:xfrm>
            <a:off x="228600" y="2590800"/>
            <a:ext cx="3810000" cy="450892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Kenmerken van een goede poster:</a:t>
            </a:r>
            <a:endParaRPr lang="nl-NL" sz="1400"/>
          </a:p>
          <a:p>
            <a:pPr algn="ctr"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-duidelijk waarover het gaat, ook vanaf een afstand;</a:t>
            </a:r>
            <a:endParaRPr lang="nl-NL" sz="1400"/>
          </a:p>
          <a:p>
            <a:pPr algn="ctr"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-vereenvoudigde en duidelijke voorstelling;</a:t>
            </a:r>
            <a:endParaRPr lang="nl-NL" sz="1400"/>
          </a:p>
          <a:p>
            <a:pPr algn="ctr"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-gebruik van grote kleurvlakken;</a:t>
            </a:r>
            <a:endParaRPr lang="nl-NL" sz="1400"/>
          </a:p>
          <a:p>
            <a:pPr algn="ctr"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-grote duidelijke tekst;</a:t>
            </a:r>
            <a:endParaRPr lang="nl-NL" sz="1400"/>
          </a:p>
          <a:p>
            <a:pPr algn="ctr"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-makkelijk leesbare woorden.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/>
            </a:r>
            <a:br>
              <a:rPr lang="nl-NL" sz="1400">
                <a:cs typeface="Arial" pitchFamily="34" charset="0"/>
              </a:rPr>
            </a:br>
            <a:endParaRPr lang="nl-NL" sz="1400"/>
          </a:p>
          <a:p>
            <a:pPr algn="ctr"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Het volgende moet erop staan:</a:t>
            </a:r>
            <a:endParaRPr lang="nl-NL" sz="1400"/>
          </a:p>
          <a:p>
            <a:pPr algn="ctr"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·</a:t>
            </a:r>
            <a:r>
              <a:rPr lang="nl-NL" sz="1400" b="1">
                <a:cs typeface="Arial" pitchFamily="34" charset="0"/>
              </a:rPr>
              <a:t>Wat is er te doen?, </a:t>
            </a:r>
            <a:endParaRPr lang="nl-NL" sz="1400"/>
          </a:p>
          <a:p>
            <a:pPr algn="ctr"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·</a:t>
            </a:r>
            <a:r>
              <a:rPr lang="nl-NL" sz="1400" b="1">
                <a:cs typeface="Arial" pitchFamily="34" charset="0"/>
              </a:rPr>
              <a:t>Waar is het? </a:t>
            </a:r>
            <a:r>
              <a:rPr lang="nl-NL" sz="1400">
                <a:cs typeface="Arial" pitchFamily="34" charset="0"/>
              </a:rPr>
              <a:t>(adres), </a:t>
            </a:r>
            <a:endParaRPr lang="nl-NL" sz="1400"/>
          </a:p>
          <a:p>
            <a:pPr algn="ctr"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·</a:t>
            </a:r>
            <a:r>
              <a:rPr lang="nl-NL" sz="1400" b="1">
                <a:cs typeface="Arial" pitchFamily="34" charset="0"/>
              </a:rPr>
              <a:t>Wanneer is het?</a:t>
            </a:r>
            <a:r>
              <a:rPr lang="nl-NL" sz="1400">
                <a:cs typeface="Arial" pitchFamily="34" charset="0"/>
              </a:rPr>
              <a:t> (datum), </a:t>
            </a:r>
            <a:endParaRPr lang="nl-NL" sz="1400"/>
          </a:p>
          <a:p>
            <a:pPr algn="ctr">
              <a:spcBef>
                <a:spcPct val="50000"/>
              </a:spcBef>
            </a:pPr>
            <a:r>
              <a:rPr lang="fr-FR" sz="1400">
                <a:cs typeface="Arial" pitchFamily="34" charset="0"/>
              </a:rPr>
              <a:t>·</a:t>
            </a:r>
            <a:r>
              <a:rPr lang="nl-NL" sz="1400" b="1">
                <a:cs typeface="Arial" pitchFamily="34" charset="0"/>
              </a:rPr>
              <a:t>Hoe laat is het? </a:t>
            </a:r>
            <a:r>
              <a:rPr lang="nl-NL" sz="1400">
                <a:cs typeface="Arial" pitchFamily="34" charset="0"/>
              </a:rPr>
              <a:t>(tijd)</a:t>
            </a:r>
            <a:endParaRPr lang="nl-NL" sz="1400"/>
          </a:p>
          <a:p>
            <a:pPr>
              <a:spcBef>
                <a:spcPct val="50000"/>
              </a:spcBef>
            </a:pPr>
            <a:endParaRPr lang="nl-NL" sz="1400"/>
          </a:p>
        </p:txBody>
      </p:sp>
      <p:pic>
        <p:nvPicPr>
          <p:cNvPr id="21" name="Picture 2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2438400"/>
            <a:ext cx="3413125" cy="44196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</Words>
  <Application>Microsoft Office PowerPoint</Application>
  <PresentationFormat>Diavoorstelling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2" baseType="lpstr">
      <vt:lpstr>Office-thema</vt:lpstr>
      <vt:lpstr>Dia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1</cp:revision>
  <dcterms:created xsi:type="dcterms:W3CDTF">2013-10-04T11:20:40Z</dcterms:created>
  <dcterms:modified xsi:type="dcterms:W3CDTF">2013-10-04T11:21:19Z</dcterms:modified>
</cp:coreProperties>
</file>