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4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BDFF-25C1-47B5-A6A2-5BCA03AFE64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76F-5F23-42DC-B9EA-BA21F1DEB1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BDFF-25C1-47B5-A6A2-5BCA03AFE64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76F-5F23-42DC-B9EA-BA21F1DEB1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BDFF-25C1-47B5-A6A2-5BCA03AFE64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76F-5F23-42DC-B9EA-BA21F1DEB1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BDFF-25C1-47B5-A6A2-5BCA03AFE64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76F-5F23-42DC-B9EA-BA21F1DEB1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BDFF-25C1-47B5-A6A2-5BCA03AFE64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76F-5F23-42DC-B9EA-BA21F1DEB1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BDFF-25C1-47B5-A6A2-5BCA03AFE64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76F-5F23-42DC-B9EA-BA21F1DEB1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BDFF-25C1-47B5-A6A2-5BCA03AFE64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76F-5F23-42DC-B9EA-BA21F1DEB1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BDFF-25C1-47B5-A6A2-5BCA03AFE64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76F-5F23-42DC-B9EA-BA21F1DEB1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BDFF-25C1-47B5-A6A2-5BCA03AFE64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76F-5F23-42DC-B9EA-BA21F1DEB1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BDFF-25C1-47B5-A6A2-5BCA03AFE64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76F-5F23-42DC-B9EA-BA21F1DEB1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BDFF-25C1-47B5-A6A2-5BCA03AFE64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76F-5F23-42DC-B9EA-BA21F1DEB1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4BDFF-25C1-47B5-A6A2-5BCA03AFE64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0476F-5F23-42DC-B9EA-BA21F1DEB16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5" name="Picture 3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8" name="AutoShape 6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AutoShape 7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8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0"/>
            <a:ext cx="4068763" cy="877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52400" y="1219200"/>
            <a:ext cx="8686800" cy="14927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u="sng">
                <a:cs typeface="Arial" pitchFamily="34" charset="0"/>
              </a:rPr>
              <a:t>De Lay-out</a:t>
            </a:r>
            <a:br>
              <a:rPr lang="en-GB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Een lay-out is een ordening van tekst en afbeeldingen het is een soort compositie.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Van compositie spreken we in algemene zin, over een lay-out hebben we het, wanneer het gaat over iets, waar tekst in voorkomt.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Wanneer je een lay-out gaat opzetten, begin je altijd eerst met de grote lijnen.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maakt dus eerst een ruwe schets, daarna vul je pas de details in.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228600" y="2590800"/>
            <a:ext cx="3810000" cy="45089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Kenmerken van een goede poster:</a:t>
            </a:r>
            <a:endParaRPr lang="nl-NL" sz="1400"/>
          </a:p>
          <a:p>
            <a:pPr algn="ctr"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-duidelijk waarover het gaat, ook vanaf een afstand;</a:t>
            </a:r>
            <a:endParaRPr lang="nl-NL" sz="1400"/>
          </a:p>
          <a:p>
            <a:pPr algn="ctr"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-vereenvoudigde en duidelijke voorstelling;</a:t>
            </a:r>
            <a:endParaRPr lang="nl-NL" sz="1400"/>
          </a:p>
          <a:p>
            <a:pPr algn="ctr"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-gebruik van grote kleurvlakken;</a:t>
            </a:r>
            <a:endParaRPr lang="nl-NL" sz="1400"/>
          </a:p>
          <a:p>
            <a:pPr algn="ctr"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-grote duidelijke tekst;</a:t>
            </a:r>
            <a:endParaRPr lang="nl-NL" sz="1400"/>
          </a:p>
          <a:p>
            <a:pPr algn="ctr"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-makkelijk leesbare woorden.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/>
            </a:r>
            <a:br>
              <a:rPr lang="nl-NL" sz="1400">
                <a:cs typeface="Arial" pitchFamily="34" charset="0"/>
              </a:rPr>
            </a:br>
            <a:endParaRPr lang="nl-NL" sz="1400"/>
          </a:p>
          <a:p>
            <a:pPr algn="ctr"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Het volgende moet erop staan:</a:t>
            </a:r>
            <a:endParaRPr lang="nl-NL" sz="1400"/>
          </a:p>
          <a:p>
            <a:pPr algn="ctr"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·</a:t>
            </a:r>
            <a:r>
              <a:rPr lang="nl-NL" sz="1400" b="1">
                <a:cs typeface="Arial" pitchFamily="34" charset="0"/>
              </a:rPr>
              <a:t>Wat is er te doen?, </a:t>
            </a:r>
            <a:endParaRPr lang="nl-NL" sz="1400"/>
          </a:p>
          <a:p>
            <a:pPr algn="ctr"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·</a:t>
            </a:r>
            <a:r>
              <a:rPr lang="nl-NL" sz="1400" b="1">
                <a:cs typeface="Arial" pitchFamily="34" charset="0"/>
              </a:rPr>
              <a:t>Waar is het? </a:t>
            </a:r>
            <a:r>
              <a:rPr lang="nl-NL" sz="1400">
                <a:cs typeface="Arial" pitchFamily="34" charset="0"/>
              </a:rPr>
              <a:t>(adres), </a:t>
            </a:r>
            <a:endParaRPr lang="nl-NL" sz="1400"/>
          </a:p>
          <a:p>
            <a:pPr algn="ctr"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·</a:t>
            </a:r>
            <a:r>
              <a:rPr lang="nl-NL" sz="1400" b="1">
                <a:cs typeface="Arial" pitchFamily="34" charset="0"/>
              </a:rPr>
              <a:t>Wanneer is het?</a:t>
            </a:r>
            <a:r>
              <a:rPr lang="nl-NL" sz="1400">
                <a:cs typeface="Arial" pitchFamily="34" charset="0"/>
              </a:rPr>
              <a:t> (datum), </a:t>
            </a:r>
            <a:endParaRPr lang="nl-NL" sz="1400"/>
          </a:p>
          <a:p>
            <a:pPr algn="ctr">
              <a:spcBef>
                <a:spcPct val="50000"/>
              </a:spcBef>
            </a:pPr>
            <a:r>
              <a:rPr lang="fr-FR" sz="1400">
                <a:cs typeface="Arial" pitchFamily="34" charset="0"/>
              </a:rPr>
              <a:t>·</a:t>
            </a:r>
            <a:r>
              <a:rPr lang="nl-NL" sz="1400" b="1">
                <a:cs typeface="Arial" pitchFamily="34" charset="0"/>
              </a:rPr>
              <a:t>Hoe laat is het? </a:t>
            </a:r>
            <a:r>
              <a:rPr lang="nl-NL" sz="1400">
                <a:cs typeface="Arial" pitchFamily="34" charset="0"/>
              </a:rPr>
              <a:t>(tijd)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21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438400"/>
            <a:ext cx="3413125" cy="4419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Diavoorstelling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2013-10-04T11:20:40Z</dcterms:created>
  <dcterms:modified xsi:type="dcterms:W3CDTF">2013-10-04T11:21:19Z</dcterms:modified>
</cp:coreProperties>
</file>