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25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9CA5C-2A26-4AE9-BEEE-22EA51135AC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DEE6-3461-44C5-B471-519A288B59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9CA5C-2A26-4AE9-BEEE-22EA51135AC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DEE6-3461-44C5-B471-519A288B59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9CA5C-2A26-4AE9-BEEE-22EA51135AC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DEE6-3461-44C5-B471-519A288B59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9CA5C-2A26-4AE9-BEEE-22EA51135AC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DEE6-3461-44C5-B471-519A288B59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9CA5C-2A26-4AE9-BEEE-22EA51135AC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DEE6-3461-44C5-B471-519A288B59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9CA5C-2A26-4AE9-BEEE-22EA51135AC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DEE6-3461-44C5-B471-519A288B59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9CA5C-2A26-4AE9-BEEE-22EA51135AC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DEE6-3461-44C5-B471-519A288B59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9CA5C-2A26-4AE9-BEEE-22EA51135AC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DEE6-3461-44C5-B471-519A288B59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9CA5C-2A26-4AE9-BEEE-22EA51135AC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DEE6-3461-44C5-B471-519A288B59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9CA5C-2A26-4AE9-BEEE-22EA51135AC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DEE6-3461-44C5-B471-519A288B59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9CA5C-2A26-4AE9-BEEE-22EA51135AC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DEE6-3461-44C5-B471-519A288B59C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9CA5C-2A26-4AE9-BEEE-22EA51135AC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3DEE6-3461-44C5-B471-519A288B59CF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4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5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0" name="Picture 8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1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7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0"/>
            <a:ext cx="4321175" cy="887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152400" y="1066800"/>
            <a:ext cx="8458200" cy="489364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Tekenpapier, tijdschriften en tekenmateriaal.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moet je doen?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een eigentijds product ontwerpen. Een product dat geen massaproduct is en door zijn bijzondere ontwerp opvalt!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Je mag het soort product zelf kiezen (bijvoorbeeld: een auto, tafel, lamp enz .).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Het uiterlijk van het product is belangrijker dan de functionaliteit.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Met andere woorden: het product is vooral mooi maar hoeft niet handig in het gebruik te zijn.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Hoe ga je te werk?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zoekt eerst in tijdschriften minimaal 3 plaatjes van verschillende producten.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latin typeface="Times New Roman" pitchFamily="18" charset="0"/>
              </a:rPr>
              <a:t>-</a:t>
            </a:r>
            <a:r>
              <a:rPr lang="nl-NL" sz="1400">
                <a:cs typeface="Arial" pitchFamily="34" charset="0"/>
              </a:rPr>
              <a:t>Kies een product uit die jij wilt gaan veranderen  (eigentijdser maken).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latin typeface="Times New Roman" pitchFamily="18" charset="0"/>
              </a:rPr>
              <a:t>-</a:t>
            </a:r>
            <a:r>
              <a:rPr lang="nl-NL" sz="1400">
                <a:cs typeface="Arial" pitchFamily="34" charset="0"/>
              </a:rPr>
              <a:t>Maak een paar ontwerpen. (denk eraan uiterlijk is belangrijker dan functionaliteit!).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</a:t>
            </a:r>
            <a:r>
              <a:rPr lang="nl-NL" sz="1400">
                <a:cs typeface="Arial" pitchFamily="34" charset="0"/>
              </a:rPr>
              <a:t>Maak minimaal 5 schetsen.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latin typeface="Times New Roman" pitchFamily="18" charset="0"/>
              </a:rPr>
              <a:t>-</a:t>
            </a:r>
            <a:r>
              <a:rPr lang="nl-NL" sz="1400">
                <a:cs typeface="Arial" pitchFamily="34" charset="0"/>
              </a:rPr>
              <a:t>Kies een schets uit en werk deze in het groot uit (op A4-tje).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-Kleur het ontwerp in (materiaal mag je zelf kiezen).</a:t>
            </a:r>
            <a:endParaRPr lang="nl-NL" sz="1400">
              <a:latin typeface="Univers" charset="0"/>
            </a:endParaRPr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 </a:t>
            </a:r>
            <a:endParaRPr lang="nl-NL" sz="1400">
              <a:latin typeface="Univers" charset="0"/>
            </a:endParaRPr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Je mag het ook overdrijven bijvoorbeeld: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Een lepel, waar het eten doorheen valt als je soep eet.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</a:t>
            </a:r>
            <a:r>
              <a:rPr lang="nl-NL" sz="1400">
                <a:cs typeface="Arial" pitchFamily="34" charset="0"/>
              </a:rPr>
              <a:t>Een stoel waarvan de zitting stekelig is of een glas dat schuin staat zodat 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</a:t>
            </a:r>
            <a:r>
              <a:rPr lang="nl-NL" sz="1400">
                <a:cs typeface="Arial" pitchFamily="34" charset="0"/>
              </a:rPr>
              <a:t>het </a:t>
            </a:r>
            <a:r>
              <a:rPr lang="nl-NL" sz="1400"/>
              <a:t>drinken over de rand</a:t>
            </a:r>
            <a:r>
              <a:rPr lang="en-US" sz="1400"/>
              <a:t> h</a:t>
            </a:r>
            <a:r>
              <a:rPr lang="nl-NL" sz="1400"/>
              <a:t>een komt.</a:t>
            </a:r>
            <a:r>
              <a:rPr lang="nl-NL"/>
              <a:t> </a:t>
            </a:r>
          </a:p>
        </p:txBody>
      </p:sp>
      <p:pic>
        <p:nvPicPr>
          <p:cNvPr id="19" name="Picture 23" descr="http://www.nova68.com/Merchant2/graphics/00000001/spazial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05588" y="3962400"/>
            <a:ext cx="2538412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3" name="Picture 3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6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7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5638800" y="3810000"/>
            <a:ext cx="3505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1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0"/>
            <a:ext cx="3873500" cy="877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2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1219200"/>
            <a:ext cx="3714750" cy="4953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457200" y="1524000"/>
            <a:ext cx="8229600" cy="418576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Mooi! Maar handig?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Soms is het vooral belangrijk dat een ontwerp mooi is.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Deze blikopener (zie plaatje </a:t>
            </a:r>
            <a:r>
              <a:rPr lang="en-US" sz="1400">
                <a:cs typeface="Arial" pitchFamily="34" charset="0"/>
              </a:rPr>
              <a:t>hiernaast</a:t>
            </a:r>
            <a:r>
              <a:rPr lang="nl-NL" sz="1400">
                <a:cs typeface="Arial" pitchFamily="34" charset="0"/>
              </a:rPr>
              <a:t>) is een goed voorbeeld.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Er is gekozen voor een mooie vormgeving maar is hij ook handig in het gebruik?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Als ontwerper moet je goed weten wat je moet doen.</a:t>
            </a:r>
            <a:r>
              <a:rPr lang="en-US" sz="1400">
                <a:cs typeface="Arial" pitchFamily="34" charset="0"/>
              </a:rPr>
              <a:t> </a:t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Daarom moet je bij het ontwerpen van het product de volgende vragen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aan jezelf stellen: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endParaRPr lang="en-US" sz="140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400" b="1">
                <a:cs typeface="Arial" pitchFamily="34" charset="0"/>
              </a:rPr>
              <a:t>1)</a:t>
            </a:r>
            <a:r>
              <a:rPr lang="nl-NL" sz="1400" b="1" i="1">
                <a:cs typeface="Arial" pitchFamily="34" charset="0"/>
              </a:rPr>
              <a:t>Voor wie is het product bedoeld?</a:t>
            </a:r>
            <a:endParaRPr lang="nl-NL" sz="1400" b="1" i="1">
              <a:latin typeface="Univers" charset="0"/>
            </a:endParaRPr>
          </a:p>
          <a:p>
            <a:pPr>
              <a:spcBef>
                <a:spcPct val="50000"/>
              </a:spcBef>
            </a:pPr>
            <a:r>
              <a:rPr lang="en-US" sz="1400" b="1" i="1">
                <a:cs typeface="Arial" pitchFamily="34" charset="0"/>
              </a:rPr>
              <a:t>2)</a:t>
            </a:r>
            <a:r>
              <a:rPr lang="nl-NL" sz="1400" b="1" i="1">
                <a:cs typeface="Arial" pitchFamily="34" charset="0"/>
              </a:rPr>
              <a:t>Welk materiaal is het meest geschikt?</a:t>
            </a:r>
            <a:endParaRPr lang="nl-NL" sz="1400" b="1" i="1">
              <a:latin typeface="Univers" charset="0"/>
            </a:endParaRPr>
          </a:p>
          <a:p>
            <a:pPr>
              <a:spcBef>
                <a:spcPct val="50000"/>
              </a:spcBef>
            </a:pPr>
            <a:r>
              <a:rPr lang="en-US" sz="1400" b="1" i="1">
                <a:cs typeface="Arial" pitchFamily="34" charset="0"/>
              </a:rPr>
              <a:t>3)</a:t>
            </a:r>
            <a:r>
              <a:rPr lang="nl-NL" sz="1400" b="1" i="1">
                <a:cs typeface="Arial" pitchFamily="34" charset="0"/>
              </a:rPr>
              <a:t>Hoe maak ik het product mooi?</a:t>
            </a:r>
            <a:r>
              <a:rPr lang="en-US" sz="1400" b="1" i="1">
                <a:cs typeface="Arial" pitchFamily="34" charset="0"/>
              </a:rPr>
              <a:t/>
            </a:r>
            <a:br>
              <a:rPr lang="en-US" sz="1400" b="1" i="1">
                <a:cs typeface="Arial" pitchFamily="34" charset="0"/>
              </a:rPr>
            </a:br>
            <a:r>
              <a:rPr lang="en-US" sz="1400" b="1" i="1">
                <a:cs typeface="Arial" pitchFamily="34" charset="0"/>
              </a:rPr>
              <a:t/>
            </a:r>
            <a:br>
              <a:rPr lang="en-US" sz="1400" b="1" i="1">
                <a:cs typeface="Arial" pitchFamily="34" charset="0"/>
              </a:rPr>
            </a:br>
            <a:r>
              <a:rPr lang="en-US" sz="1400" b="1" i="1">
                <a:cs typeface="Arial" pitchFamily="34" charset="0"/>
              </a:rPr>
              <a:t>4)</a:t>
            </a:r>
            <a:r>
              <a:rPr lang="nl-NL" sz="1400" b="1" i="1">
                <a:cs typeface="Arial" pitchFamily="34" charset="0"/>
              </a:rPr>
              <a:t>Wat mag het product kosten?</a:t>
            </a:r>
            <a:r>
              <a:rPr lang="en-US" sz="1400" b="1" i="1">
                <a:cs typeface="Arial" pitchFamily="34" charset="0"/>
              </a:rPr>
              <a:t/>
            </a:r>
            <a:br>
              <a:rPr lang="en-US" sz="1400" b="1" i="1">
                <a:cs typeface="Arial" pitchFamily="34" charset="0"/>
              </a:rPr>
            </a:br>
            <a:r>
              <a:rPr lang="en-US" sz="1400" b="1" i="1">
                <a:cs typeface="Arial" pitchFamily="34" charset="0"/>
              </a:rPr>
              <a:t/>
            </a:r>
            <a:br>
              <a:rPr lang="en-US" sz="1400" b="1" i="1">
                <a:cs typeface="Arial" pitchFamily="34" charset="0"/>
              </a:rPr>
            </a:br>
            <a:r>
              <a:rPr lang="en-US" sz="1400" b="1" i="1">
                <a:cs typeface="Arial" pitchFamily="34" charset="0"/>
              </a:rPr>
              <a:t>5)</a:t>
            </a:r>
            <a:r>
              <a:rPr lang="nl-NL" sz="1400" b="1" i="1">
                <a:cs typeface="Arial" pitchFamily="34" charset="0"/>
              </a:rPr>
              <a:t>Wat is een mooie kleur of vorm voor dit product?</a:t>
            </a:r>
            <a:endParaRPr lang="nl-NL" sz="1400" b="1" i="1">
              <a:latin typeface="Univers" charset="0"/>
            </a:endParaRPr>
          </a:p>
          <a:p>
            <a:pPr>
              <a:spcBef>
                <a:spcPct val="50000"/>
              </a:spcBef>
            </a:pPr>
            <a:endParaRPr lang="nl-NL" sz="1400" b="1"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Diavoorstelling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2013-10-04T11:01:40Z</dcterms:created>
  <dcterms:modified xsi:type="dcterms:W3CDTF">2013-10-04T11:02:18Z</dcterms:modified>
</cp:coreProperties>
</file>