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1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B9C8-8CBE-44DA-B069-AC6EF835871E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BBAF-65EB-4C5D-B1BD-F7FA9A931B2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B9C8-8CBE-44DA-B069-AC6EF835871E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BBAF-65EB-4C5D-B1BD-F7FA9A931B2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B9C8-8CBE-44DA-B069-AC6EF835871E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BBAF-65EB-4C5D-B1BD-F7FA9A931B2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B9C8-8CBE-44DA-B069-AC6EF835871E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BBAF-65EB-4C5D-B1BD-F7FA9A931B2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B9C8-8CBE-44DA-B069-AC6EF835871E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BBAF-65EB-4C5D-B1BD-F7FA9A931B2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B9C8-8CBE-44DA-B069-AC6EF835871E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BBAF-65EB-4C5D-B1BD-F7FA9A931B2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B9C8-8CBE-44DA-B069-AC6EF835871E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BBAF-65EB-4C5D-B1BD-F7FA9A931B2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B9C8-8CBE-44DA-B069-AC6EF835871E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BBAF-65EB-4C5D-B1BD-F7FA9A931B2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B9C8-8CBE-44DA-B069-AC6EF835871E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BBAF-65EB-4C5D-B1BD-F7FA9A931B2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B9C8-8CBE-44DA-B069-AC6EF835871E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BBAF-65EB-4C5D-B1BD-F7FA9A931B2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B9C8-8CBE-44DA-B069-AC6EF835871E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BBAF-65EB-4C5D-B1BD-F7FA9A931B2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8B9C8-8CBE-44DA-B069-AC6EF835871E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ABBAF-65EB-4C5D-B1BD-F7FA9A931B2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5" name="AutoShape 3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AutoShape 4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715000" y="3581400"/>
            <a:ext cx="30480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9" name="Picture 7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938463" y="22098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952750" y="221456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143000" y="4343400"/>
            <a:ext cx="6934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019425" y="23431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200275" y="164782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6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7" name="Rectangl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343275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095500" y="4953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3276600" y="17383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3276600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152400" y="1219200"/>
            <a:ext cx="88392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23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0"/>
            <a:ext cx="4360863" cy="877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24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2743200"/>
            <a:ext cx="22860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152400" y="915988"/>
            <a:ext cx="9144000" cy="60170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Overal in het land staan kunstwerken zoals beeldhouwwerken en constructies. Ook bij jou in de buurt zijn ze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te vinden.</a:t>
            </a:r>
            <a:endParaRPr lang="en-US" sz="1400" b="1" u="sng"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heb je nodig?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Fotorolletje (12 foto's), fotocamera, pen en papier.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Wat ga je doen?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Ga bij jou in de buurt op zoek naar een kunstwerk.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Maak per persoon 3 foto's van het kunstwerk: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 i="1">
                <a:cs typeface="Arial" pitchFamily="34" charset="0"/>
              </a:rPr>
              <a:t>1)  Een foto van het kunstwerk zonder de omgeving</a:t>
            </a:r>
            <a:r>
              <a:rPr lang="en-US" sz="1400" b="1" i="1">
                <a:cs typeface="Arial" pitchFamily="34" charset="0"/>
              </a:rPr>
              <a:t/>
            </a:r>
            <a:br>
              <a:rPr lang="en-US" sz="1400" b="1" i="1">
                <a:cs typeface="Arial" pitchFamily="34" charset="0"/>
              </a:rPr>
            </a:br>
            <a:r>
              <a:rPr lang="nl-NL" sz="1400" b="1" i="1">
                <a:cs typeface="Arial" pitchFamily="34" charset="0"/>
              </a:rPr>
              <a:t>2)  Een foto van het kunstwerk met de omgeving.</a:t>
            </a:r>
            <a:r>
              <a:rPr lang="en-US" sz="1400" b="1" i="1">
                <a:cs typeface="Arial" pitchFamily="34" charset="0"/>
              </a:rPr>
              <a:t/>
            </a:r>
            <a:br>
              <a:rPr lang="en-US" sz="1400" b="1" i="1">
                <a:cs typeface="Arial" pitchFamily="34" charset="0"/>
              </a:rPr>
            </a:br>
            <a:r>
              <a:rPr lang="nl-NL" sz="1400" b="1" i="1">
                <a:cs typeface="Arial" pitchFamily="34" charset="0"/>
              </a:rPr>
              <a:t>3)  Een foto van een detail van het kunstwerk.</a:t>
            </a:r>
            <a:r>
              <a:rPr lang="nl-NL" sz="1400" i="1">
                <a:cs typeface="Arial" pitchFamily="34" charset="0"/>
              </a:rPr>
              <a:t> 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Je gaat een onderzoekje doen in de buurt.  En je vertelt zelf iets over het kunstwerk.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De volgende vragen moet je beantwoorden: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1)  In welke straat bevindt zich het kunstwerk?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2)  Wat is de naam van het kunstwerk?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3)  Wat stelt het kunstwerk voor volgens jou?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4)</a:t>
            </a:r>
            <a:r>
              <a:rPr lang="nl-NL" sz="1400" b="1"/>
              <a:t>  </a:t>
            </a:r>
            <a:r>
              <a:rPr lang="nl-NL" sz="1400" b="1">
                <a:cs typeface="Arial" pitchFamily="34" charset="0"/>
              </a:rPr>
              <a:t>Klopt de naam van het kunstwerk met wat jij in gedachte hebt?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5)</a:t>
            </a:r>
            <a:r>
              <a:rPr lang="nl-NL" sz="1400" b="1"/>
              <a:t> </a:t>
            </a:r>
            <a:r>
              <a:rPr lang="nl-NL" sz="1400" b="1">
                <a:latin typeface="Times New Roman" pitchFamily="18" charset="0"/>
              </a:rPr>
              <a:t> </a:t>
            </a:r>
            <a:r>
              <a:rPr lang="nl-NL" sz="1400" b="1">
                <a:cs typeface="Arial" pitchFamily="34" charset="0"/>
              </a:rPr>
              <a:t>Waar is het kunstwerk van gemaakt? (metaal, brons, kunststof, enz.)?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6)</a:t>
            </a:r>
            <a:r>
              <a:rPr lang="nl-NL" sz="1400" b="1"/>
              <a:t> </a:t>
            </a:r>
            <a:r>
              <a:rPr lang="nl-NL" sz="1400" b="1">
                <a:latin typeface="Times New Roman" pitchFamily="18" charset="0"/>
              </a:rPr>
              <a:t> </a:t>
            </a:r>
            <a:r>
              <a:rPr lang="nl-NL" sz="1400" b="1">
                <a:cs typeface="Arial" pitchFamily="34" charset="0"/>
              </a:rPr>
              <a:t>Past het kunstwerk op de plaats waar je het ziet en waarom is dat zo?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7)  Hoe groot is het kunstwerk ongeveer?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8)  Wat vind je van het kunstwerk en waarom? 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Vraag aan voorbijgangers wat ze </a:t>
            </a:r>
            <a:r>
              <a:rPr lang="en-US" sz="1400">
                <a:cs typeface="Arial" pitchFamily="34" charset="0"/>
              </a:rPr>
              <a:t>er </a:t>
            </a:r>
            <a:r>
              <a:rPr lang="nl-NL" sz="1400">
                <a:cs typeface="Arial" pitchFamily="34" charset="0"/>
              </a:rPr>
              <a:t>van </a:t>
            </a:r>
            <a:r>
              <a:rPr lang="en-US" sz="1400">
                <a:cs typeface="Arial" pitchFamily="34" charset="0"/>
              </a:rPr>
              <a:t>vinden</a:t>
            </a:r>
            <a:r>
              <a:rPr lang="nl-NL" sz="1400">
                <a:cs typeface="Arial" pitchFamily="34" charset="0"/>
              </a:rPr>
              <a:t>. P</a:t>
            </a:r>
            <a:r>
              <a:rPr lang="en-US" sz="1400">
                <a:cs typeface="Arial" pitchFamily="34" charset="0"/>
              </a:rPr>
              <a:t>er persoon</a:t>
            </a:r>
            <a:r>
              <a:rPr lang="nl-NL" sz="1400">
                <a:cs typeface="Arial" pitchFamily="34" charset="0"/>
              </a:rPr>
              <a:t> kies je </a:t>
            </a:r>
            <a:r>
              <a:rPr lang="en-US" sz="1400">
                <a:cs typeface="Arial" pitchFamily="34" charset="0"/>
              </a:rPr>
              <a:t>iemand anders</a:t>
            </a:r>
            <a:r>
              <a:rPr lang="nl-NL" sz="1400">
                <a:cs typeface="Arial" pitchFamily="34" charset="0"/>
              </a:rPr>
              <a:t>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krijgt dus verschillende antwoorden. </a:t>
            </a:r>
            <a:r>
              <a:rPr lang="nl-NL" sz="1400" u="sng">
                <a:cs typeface="Arial" pitchFamily="34" charset="0"/>
              </a:rPr>
              <a:t>Je kunt de volgende vragen stellen:</a:t>
            </a:r>
            <a:r>
              <a:rPr lang="en-US" sz="1400" u="sng">
                <a:cs typeface="Arial" pitchFamily="34" charset="0"/>
              </a:rPr>
              <a:t/>
            </a:r>
            <a:br>
              <a:rPr lang="en-US" sz="1400" u="sng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1)  Wat stelt het kunstwerk volgens u voor?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2)  Past het kunstwerk goed in deze omgeving?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3)</a:t>
            </a:r>
            <a:r>
              <a:rPr lang="nl-NL" sz="1400" b="1"/>
              <a:t>  </a:t>
            </a:r>
            <a:r>
              <a:rPr lang="nl-NL" sz="1400" b="1">
                <a:cs typeface="Arial" pitchFamily="34" charset="0"/>
              </a:rPr>
              <a:t>Vindt u kunstwerken belangrijk en  waarom wel of niet?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nl-NL" sz="1400" b="1"/>
              <a:t>4)  Een zelf verzonnen vraag!!!</a:t>
            </a:r>
            <a:r>
              <a:rPr lang="nl-NL" sz="140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4" name="AutoShape 4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" name="AutoShape 5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309938" y="2338388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538538" y="26479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014663" y="9382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33400" y="533400"/>
            <a:ext cx="304800" cy="6172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09600" y="533400"/>
            <a:ext cx="228600" cy="609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4" name="Picture 14">
            <a:hlinkClick r:id="" action="ppaction://hlinkshowjump?jump=previousslide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terug</a:t>
            </a:r>
            <a:endParaRPr lang="nl-NL" sz="1000"/>
          </a:p>
        </p:txBody>
      </p:sp>
      <p:pic>
        <p:nvPicPr>
          <p:cNvPr id="16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0"/>
            <a:ext cx="4097338" cy="858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228600" y="990600"/>
            <a:ext cx="8610600" cy="48320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>
                <a:cs typeface="Arial" pitchFamily="34" charset="0"/>
              </a:rPr>
              <a:t>1) </a:t>
            </a:r>
            <a:r>
              <a:rPr lang="nl-NL" sz="1400">
                <a:cs typeface="Arial" pitchFamily="34" charset="0"/>
              </a:rPr>
              <a:t>Foto van het kunstwerk zonder de omgeving (zo min mogelijk).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 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 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 </a:t>
            </a:r>
            <a:r>
              <a:rPr lang="nl-NL" sz="1400" b="1">
                <a:cs typeface="Arial" pitchFamily="34" charset="0"/>
              </a:rPr>
              <a:t> 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>
                <a:cs typeface="Arial" pitchFamily="34" charset="0"/>
              </a:rPr>
              <a:t> 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>
                <a:cs typeface="Arial" pitchFamily="34" charset="0"/>
              </a:rPr>
              <a:t> </a:t>
            </a:r>
            <a:endParaRPr lang="en-US" sz="1400" b="1"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1400" b="1"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1400" b="1"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nl-NL" sz="1400" b="1">
                <a:cs typeface="Arial" pitchFamily="34" charset="0"/>
              </a:rPr>
              <a:t>2)</a:t>
            </a:r>
            <a:r>
              <a:rPr lang="nl-NL" sz="1400">
                <a:cs typeface="Arial" pitchFamily="34" charset="0"/>
              </a:rPr>
              <a:t> Foto van het kunstwerk met de omgeving</a:t>
            </a:r>
            <a:endParaRPr lang="en-US" sz="1400"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1400"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1400"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1400"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>
                <a:cs typeface="Arial" pitchFamily="34" charset="0"/>
              </a:rPr>
              <a:t> 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/>
              <a:t>3)</a:t>
            </a:r>
            <a:r>
              <a:rPr lang="nl-NL" sz="1400"/>
              <a:t> Foto van een detail van het kunstwerk </a:t>
            </a:r>
          </a:p>
        </p:txBody>
      </p:sp>
      <p:pic>
        <p:nvPicPr>
          <p:cNvPr id="18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295400"/>
            <a:ext cx="2706688" cy="2022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9" name="Picture 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2362200"/>
            <a:ext cx="3048000" cy="233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20" name="Picture 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4724400"/>
            <a:ext cx="2420938" cy="191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1" name="Line 24"/>
          <p:cNvSpPr>
            <a:spLocks noChangeShapeType="1"/>
          </p:cNvSpPr>
          <p:nvPr/>
        </p:nvSpPr>
        <p:spPr bwMode="auto">
          <a:xfrm>
            <a:off x="3962400" y="3733800"/>
            <a:ext cx="19050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nl-NL"/>
          </a:p>
        </p:txBody>
      </p:sp>
      <p:sp>
        <p:nvSpPr>
          <p:cNvPr id="22" name="Line 25"/>
          <p:cNvSpPr>
            <a:spLocks noChangeShapeType="1"/>
          </p:cNvSpPr>
          <p:nvPr/>
        </p:nvSpPr>
        <p:spPr bwMode="auto">
          <a:xfrm>
            <a:off x="533400" y="5715000"/>
            <a:ext cx="30480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Diavoorstelling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2013-10-04T13:54:11Z</dcterms:created>
  <dcterms:modified xsi:type="dcterms:W3CDTF">2013-10-04T13:54:58Z</dcterms:modified>
</cp:coreProperties>
</file>