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459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60AD-EBBD-48B0-8C8F-51BC53FC0C11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A91F1-3B26-4692-BBD7-52530295EB1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60AD-EBBD-48B0-8C8F-51BC53FC0C11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A91F1-3B26-4692-BBD7-52530295EB1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60AD-EBBD-48B0-8C8F-51BC53FC0C11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A91F1-3B26-4692-BBD7-52530295EB1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60AD-EBBD-48B0-8C8F-51BC53FC0C11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A91F1-3B26-4692-BBD7-52530295EB1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60AD-EBBD-48B0-8C8F-51BC53FC0C11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A91F1-3B26-4692-BBD7-52530295EB1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60AD-EBBD-48B0-8C8F-51BC53FC0C11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A91F1-3B26-4692-BBD7-52530295EB1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60AD-EBBD-48B0-8C8F-51BC53FC0C11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A91F1-3B26-4692-BBD7-52530295EB1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60AD-EBBD-48B0-8C8F-51BC53FC0C11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A91F1-3B26-4692-BBD7-52530295EB1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60AD-EBBD-48B0-8C8F-51BC53FC0C11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A91F1-3B26-4692-BBD7-52530295EB1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60AD-EBBD-48B0-8C8F-51BC53FC0C11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A91F1-3B26-4692-BBD7-52530295EB1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60AD-EBBD-48B0-8C8F-51BC53FC0C11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A91F1-3B26-4692-BBD7-52530295EB1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F60AD-EBBD-48B0-8C8F-51BC53FC0C11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A91F1-3B26-4692-BBD7-52530295EB1B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343400" y="3657600"/>
            <a:ext cx="23622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endParaRPr lang="nl-NL" sz="2400">
              <a:latin typeface="Times New Roman" pitchFamily="18" charset="0"/>
            </a:endParaRPr>
          </a:p>
        </p:txBody>
      </p:sp>
      <p:pic>
        <p:nvPicPr>
          <p:cNvPr id="6" name="Picture 3">
            <a:hlinkClick r:id="" action="ppaction://noaction"/>
          </p:cNvPr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8200" y="152400"/>
            <a:ext cx="4921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229600" y="533400"/>
            <a:ext cx="1066800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000"/>
              <a:t>  </a:t>
            </a:r>
            <a:r>
              <a:rPr lang="en-US" sz="1000"/>
              <a:t>    terug</a:t>
            </a:r>
            <a:endParaRPr lang="nl-NL" sz="100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657350" y="366713"/>
            <a:ext cx="91440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257800" y="2438400"/>
            <a:ext cx="4267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nl-NL" sz="2400"/>
          </a:p>
        </p:txBody>
      </p:sp>
      <p:sp>
        <p:nvSpPr>
          <p:cNvPr id="10" name="AutoShape 7" descr="http://www.artactueel.nl/Exposities/realisme/Hans%20Parlevliet_bestanden/Stilleven%20met%20peren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1" name="AutoShape 8" descr="http://www.exto.nl/gallery/dbimages/1184/1184-p-1764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4419600" y="3124200"/>
            <a:ext cx="45720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/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1957388" y="1719263"/>
            <a:ext cx="91440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2900363" y="1771650"/>
            <a:ext cx="91440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15" name="AutoShape 2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772400" y="152400"/>
            <a:ext cx="533400" cy="381000"/>
          </a:xfrm>
          <a:prstGeom prst="actionButtonForwardNext">
            <a:avLst/>
          </a:prstGeom>
          <a:solidFill>
            <a:schemeClr val="bg1"/>
          </a:solidFill>
          <a:ln w="12700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6" name="Rectangle 21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696200" y="533400"/>
            <a:ext cx="762000" cy="631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volgende                                      bladzijde                           </a:t>
            </a:r>
          </a:p>
          <a:p>
            <a:pPr>
              <a:spcBef>
                <a:spcPct val="50000"/>
              </a:spcBef>
            </a:pPr>
            <a:endParaRPr lang="nl-NL" sz="1000"/>
          </a:p>
        </p:txBody>
      </p:sp>
      <p:pic>
        <p:nvPicPr>
          <p:cNvPr id="17" name="Pictur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0"/>
            <a:ext cx="3502025" cy="15621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18" name="Text Box 27"/>
          <p:cNvSpPr txBox="1">
            <a:spLocks noChangeArrowheads="1"/>
          </p:cNvSpPr>
          <p:nvPr/>
        </p:nvSpPr>
        <p:spPr bwMode="auto">
          <a:xfrm>
            <a:off x="152400" y="1676400"/>
            <a:ext cx="9144000" cy="763285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400" dirty="0">
                <a:cs typeface="Arial" pitchFamily="34" charset="0"/>
              </a:rPr>
              <a:t>Overal in het land staan kunstwerken. Ook bij jou in de buurt zijn ze te vinden. </a:t>
            </a:r>
            <a:r>
              <a:rPr lang="en-US" sz="1400" dirty="0">
                <a:cs typeface="Arial" pitchFamily="34" charset="0"/>
              </a:rPr>
              <a:t>J</a:t>
            </a:r>
            <a:r>
              <a:rPr lang="nl-NL" sz="1400" dirty="0">
                <a:cs typeface="Arial" pitchFamily="34" charset="0"/>
              </a:rPr>
              <a:t>ij gaat er onderzoek naar doen.</a:t>
            </a:r>
            <a:r>
              <a:rPr lang="en-US" sz="1400" dirty="0">
                <a:cs typeface="Arial" pitchFamily="34" charset="0"/>
              </a:rPr>
              <a:t/>
            </a:r>
            <a:br>
              <a:rPr lang="en-US" sz="1400" dirty="0">
                <a:cs typeface="Arial" pitchFamily="34" charset="0"/>
              </a:rPr>
            </a:br>
            <a:r>
              <a:rPr lang="en-US" sz="1400" dirty="0">
                <a:cs typeface="Arial" pitchFamily="34" charset="0"/>
              </a:rPr>
              <a:t/>
            </a:r>
            <a:br>
              <a:rPr lang="en-US" sz="1400" dirty="0">
                <a:cs typeface="Arial" pitchFamily="34" charset="0"/>
              </a:rPr>
            </a:br>
            <a:r>
              <a:rPr lang="nl-NL" sz="1400" b="1" u="sng" dirty="0">
                <a:cs typeface="Arial" pitchFamily="34" charset="0"/>
              </a:rPr>
              <a:t>Wat heb je nodig?</a:t>
            </a:r>
            <a:r>
              <a:rPr lang="en-US" sz="1400" b="1" u="sng" dirty="0">
                <a:cs typeface="Arial" pitchFamily="34" charset="0"/>
              </a:rPr>
              <a:t/>
            </a:r>
            <a:br>
              <a:rPr lang="en-US" sz="1400" b="1" u="sng" dirty="0">
                <a:cs typeface="Arial" pitchFamily="34" charset="0"/>
              </a:rPr>
            </a:br>
            <a:r>
              <a:rPr lang="nl-NL" sz="1400" dirty="0">
                <a:cs typeface="Arial" pitchFamily="34" charset="0"/>
              </a:rPr>
              <a:t>Fotorolletje (12 foto's)</a:t>
            </a:r>
            <a:r>
              <a:rPr lang="en-US" sz="1400" dirty="0">
                <a:cs typeface="Arial" pitchFamily="34" charset="0"/>
              </a:rPr>
              <a:t> </a:t>
            </a:r>
            <a:r>
              <a:rPr lang="en-US" sz="1400" dirty="0" err="1">
                <a:cs typeface="Arial" pitchFamily="34" charset="0"/>
              </a:rPr>
              <a:t>een</a:t>
            </a:r>
            <a:r>
              <a:rPr lang="en-US" sz="1400" dirty="0">
                <a:cs typeface="Arial" pitchFamily="34" charset="0"/>
              </a:rPr>
              <a:t> </a:t>
            </a:r>
            <a:r>
              <a:rPr lang="nl-NL" sz="1400" dirty="0">
                <a:cs typeface="Arial" pitchFamily="34" charset="0"/>
              </a:rPr>
              <a:t>fotocamera of digitale camera, pen en papier.</a:t>
            </a:r>
            <a:r>
              <a:rPr lang="en-US" sz="1400" dirty="0">
                <a:cs typeface="Arial" pitchFamily="34" charset="0"/>
              </a:rPr>
              <a:t/>
            </a:r>
            <a:br>
              <a:rPr lang="en-US" sz="1400" dirty="0">
                <a:cs typeface="Arial" pitchFamily="34" charset="0"/>
              </a:rPr>
            </a:br>
            <a:r>
              <a:rPr lang="en-US" sz="1400" dirty="0">
                <a:cs typeface="Arial" pitchFamily="34" charset="0"/>
              </a:rPr>
              <a:t/>
            </a:r>
            <a:br>
              <a:rPr lang="en-US" sz="1400" dirty="0">
                <a:cs typeface="Arial" pitchFamily="34" charset="0"/>
              </a:rPr>
            </a:br>
            <a:r>
              <a:rPr lang="nl-NL" sz="1400" b="1" u="sng" dirty="0">
                <a:cs typeface="Arial" pitchFamily="34" charset="0"/>
              </a:rPr>
              <a:t>Wat ga je doen?</a:t>
            </a:r>
            <a:r>
              <a:rPr lang="en-US" sz="1400" b="1" u="sng" dirty="0">
                <a:cs typeface="Arial" pitchFamily="34" charset="0"/>
              </a:rPr>
              <a:t/>
            </a:r>
            <a:br>
              <a:rPr lang="en-US" sz="1400" b="1" u="sng" dirty="0">
                <a:cs typeface="Arial" pitchFamily="34" charset="0"/>
              </a:rPr>
            </a:br>
            <a:r>
              <a:rPr lang="nl-NL" sz="1400" dirty="0">
                <a:cs typeface="Arial" pitchFamily="34" charset="0"/>
              </a:rPr>
              <a:t>Ga bij jou in de buurt op zoek naar een kunstwerk of monument.</a:t>
            </a:r>
            <a:r>
              <a:rPr lang="en-US" sz="1400" dirty="0">
                <a:cs typeface="Arial" pitchFamily="34" charset="0"/>
              </a:rPr>
              <a:t/>
            </a:r>
            <a:br>
              <a:rPr lang="en-US" sz="1400" dirty="0">
                <a:cs typeface="Arial" pitchFamily="34" charset="0"/>
              </a:rPr>
            </a:br>
            <a:r>
              <a:rPr lang="en-US" sz="1400" dirty="0">
                <a:cs typeface="Arial" pitchFamily="34" charset="0"/>
              </a:rPr>
              <a:t/>
            </a:r>
            <a:br>
              <a:rPr lang="en-US" sz="1400" dirty="0">
                <a:cs typeface="Arial" pitchFamily="34" charset="0"/>
              </a:rPr>
            </a:br>
            <a:r>
              <a:rPr lang="en-US" sz="1400" dirty="0">
                <a:cs typeface="Arial" pitchFamily="34" charset="0"/>
              </a:rPr>
              <a:t>M</a:t>
            </a:r>
            <a:r>
              <a:rPr lang="nl-NL" sz="1400" dirty="0">
                <a:cs typeface="Arial" pitchFamily="34" charset="0"/>
              </a:rPr>
              <a:t>aak per persoon 3 foto's van het kunstwerk of monument:</a:t>
            </a:r>
            <a:r>
              <a:rPr lang="en-US" sz="1400" dirty="0">
                <a:cs typeface="Arial" pitchFamily="34" charset="0"/>
              </a:rPr>
              <a:t/>
            </a:r>
            <a:br>
              <a:rPr lang="en-US" sz="1400" dirty="0">
                <a:cs typeface="Arial" pitchFamily="34" charset="0"/>
              </a:rPr>
            </a:br>
            <a:r>
              <a:rPr lang="nl-NL" sz="1400" b="1" i="1" dirty="0">
                <a:cs typeface="Arial" pitchFamily="34" charset="0"/>
              </a:rPr>
              <a:t>1)  een foto van het kunstwerk of monument zonder omgeving</a:t>
            </a:r>
            <a:r>
              <a:rPr lang="en-US" sz="1400" b="1" i="1" dirty="0">
                <a:cs typeface="Arial" pitchFamily="34" charset="0"/>
              </a:rPr>
              <a:t>;</a:t>
            </a:r>
            <a:br>
              <a:rPr lang="en-US" sz="1400" b="1" i="1" dirty="0">
                <a:cs typeface="Arial" pitchFamily="34" charset="0"/>
              </a:rPr>
            </a:br>
            <a:r>
              <a:rPr lang="nl-NL" sz="1400" b="1" i="1" dirty="0">
                <a:cs typeface="Arial" pitchFamily="34" charset="0"/>
              </a:rPr>
              <a:t>2)  een foto van het kunstwerk of monument met de omgeving</a:t>
            </a:r>
            <a:r>
              <a:rPr lang="en-US" sz="1400" b="1" i="1" dirty="0">
                <a:cs typeface="Arial" pitchFamily="34" charset="0"/>
              </a:rPr>
              <a:t>;</a:t>
            </a:r>
            <a:br>
              <a:rPr lang="en-US" sz="1400" b="1" i="1" dirty="0">
                <a:cs typeface="Arial" pitchFamily="34" charset="0"/>
              </a:rPr>
            </a:br>
            <a:r>
              <a:rPr lang="nl-NL" sz="1400" b="1" i="1" dirty="0">
                <a:cs typeface="Arial" pitchFamily="34" charset="0"/>
              </a:rPr>
              <a:t>3)  een foto van een detail van het kunstwerk of monument</a:t>
            </a:r>
            <a:r>
              <a:rPr lang="en-US" sz="1400" b="1" i="1" dirty="0">
                <a:cs typeface="Arial" pitchFamily="34" charset="0"/>
              </a:rPr>
              <a:t>.</a:t>
            </a:r>
            <a:br>
              <a:rPr lang="en-US" sz="1400" b="1" i="1" dirty="0">
                <a:cs typeface="Arial" pitchFamily="34" charset="0"/>
              </a:rPr>
            </a:br>
            <a:r>
              <a:rPr lang="nl-NL" sz="1400" i="1" dirty="0">
                <a:cs typeface="Arial" pitchFamily="34" charset="0"/>
              </a:rPr>
              <a:t> </a:t>
            </a:r>
            <a:endParaRPr lang="nl-NL" sz="1400" dirty="0"/>
          </a:p>
          <a:p>
            <a:pPr>
              <a:spcBef>
                <a:spcPct val="50000"/>
              </a:spcBef>
            </a:pPr>
            <a:r>
              <a:rPr lang="nl-NL" sz="1400" dirty="0">
                <a:cs typeface="Arial" pitchFamily="34" charset="0"/>
              </a:rPr>
              <a:t>Je gaat een onderzoekje doen in de buurt.  En je vertelt er zelf iets over. </a:t>
            </a:r>
            <a:r>
              <a:rPr lang="en-US" sz="1400" dirty="0">
                <a:cs typeface="Arial" pitchFamily="34" charset="0"/>
              </a:rPr>
              <a:t/>
            </a:r>
            <a:br>
              <a:rPr lang="en-US" sz="1400" dirty="0">
                <a:cs typeface="Arial" pitchFamily="34" charset="0"/>
              </a:rPr>
            </a:br>
            <a:r>
              <a:rPr lang="nl-NL" sz="1400" dirty="0">
                <a:cs typeface="Arial" pitchFamily="34" charset="0"/>
              </a:rPr>
              <a:t>De volgende vragen moet je beantwoorden:</a:t>
            </a:r>
            <a:r>
              <a:rPr lang="en-US" sz="1400" dirty="0">
                <a:cs typeface="Arial" pitchFamily="34" charset="0"/>
              </a:rPr>
              <a:t/>
            </a:r>
            <a:br>
              <a:rPr lang="en-US" sz="1400" dirty="0">
                <a:cs typeface="Arial" pitchFamily="34" charset="0"/>
              </a:rPr>
            </a:br>
            <a:r>
              <a:rPr lang="nl-NL" sz="1400" b="1" dirty="0">
                <a:cs typeface="Arial" pitchFamily="34" charset="0"/>
              </a:rPr>
              <a:t>1)  In welke straat bevindt het zich?</a:t>
            </a:r>
            <a:r>
              <a:rPr lang="en-US" sz="1400" b="1" dirty="0">
                <a:cs typeface="Arial" pitchFamily="34" charset="0"/>
              </a:rPr>
              <a:t/>
            </a:r>
            <a:br>
              <a:rPr lang="en-US" sz="1400" b="1" dirty="0">
                <a:cs typeface="Arial" pitchFamily="34" charset="0"/>
              </a:rPr>
            </a:br>
            <a:r>
              <a:rPr lang="nl-NL" sz="1400" b="1" dirty="0">
                <a:cs typeface="Arial" pitchFamily="34" charset="0"/>
              </a:rPr>
              <a:t>2)  Heeft het een titel (naam)? Zo ja, hoe luidt deze?</a:t>
            </a:r>
            <a:r>
              <a:rPr lang="en-US" sz="1400" b="1" dirty="0">
                <a:cs typeface="Arial" pitchFamily="34" charset="0"/>
              </a:rPr>
              <a:t/>
            </a:r>
            <a:br>
              <a:rPr lang="en-US" sz="1400" b="1" dirty="0">
                <a:cs typeface="Arial" pitchFamily="34" charset="0"/>
              </a:rPr>
            </a:br>
            <a:r>
              <a:rPr lang="nl-NL" sz="1400" b="1" dirty="0">
                <a:cs typeface="Arial" pitchFamily="34" charset="0"/>
              </a:rPr>
              <a:t>3)  Klopt de naam met wat jij in gedachte hebt?</a:t>
            </a:r>
            <a:r>
              <a:rPr lang="en-US" sz="1400" b="1" dirty="0">
                <a:cs typeface="Arial" pitchFamily="34" charset="0"/>
              </a:rPr>
              <a:t/>
            </a:r>
            <a:br>
              <a:rPr lang="en-US" sz="1400" b="1" dirty="0">
                <a:cs typeface="Arial" pitchFamily="34" charset="0"/>
              </a:rPr>
            </a:br>
            <a:r>
              <a:rPr lang="nl-NL" sz="1400" b="1" dirty="0">
                <a:cs typeface="Arial" pitchFamily="34" charset="0"/>
              </a:rPr>
              <a:t>4)  Wat stelt het  voor volgens jou? Heeft de vormgeving een bepaald doel?</a:t>
            </a:r>
            <a:r>
              <a:rPr lang="en-US" sz="1400" b="1" dirty="0">
                <a:cs typeface="Arial" pitchFamily="34" charset="0"/>
              </a:rPr>
              <a:t/>
            </a:r>
            <a:br>
              <a:rPr lang="en-US" sz="1400" b="1" dirty="0">
                <a:cs typeface="Arial" pitchFamily="34" charset="0"/>
              </a:rPr>
            </a:br>
            <a:r>
              <a:rPr lang="nl-NL" sz="1400" b="1" dirty="0">
                <a:cs typeface="Arial" pitchFamily="34" charset="0"/>
              </a:rPr>
              <a:t>5)  Waar is het van gemaakt? (metaal, brons, kunststof, enz.)</a:t>
            </a:r>
            <a:r>
              <a:rPr lang="en-US" sz="1400" b="1" dirty="0">
                <a:cs typeface="Arial" pitchFamily="34" charset="0"/>
              </a:rPr>
              <a:t/>
            </a:r>
            <a:br>
              <a:rPr lang="en-US" sz="1400" b="1" dirty="0">
                <a:cs typeface="Arial" pitchFamily="34" charset="0"/>
              </a:rPr>
            </a:br>
            <a:r>
              <a:rPr lang="nl-NL" sz="1400" b="1" dirty="0">
                <a:cs typeface="Arial" pitchFamily="34" charset="0"/>
              </a:rPr>
              <a:t>6)  Past het op de plaats waar je het ziet en waarom is dat zo?</a:t>
            </a:r>
            <a:r>
              <a:rPr lang="en-US" sz="1400" b="1" dirty="0">
                <a:cs typeface="Arial" pitchFamily="34" charset="0"/>
              </a:rPr>
              <a:t/>
            </a:r>
            <a:br>
              <a:rPr lang="en-US" sz="1400" b="1" dirty="0">
                <a:cs typeface="Arial" pitchFamily="34" charset="0"/>
              </a:rPr>
            </a:br>
            <a:r>
              <a:rPr lang="nl-NL" sz="1400" b="1" dirty="0">
                <a:cs typeface="Arial" pitchFamily="34" charset="0"/>
              </a:rPr>
              <a:t>7)  Hoe groot is het ongeveer?</a:t>
            </a:r>
            <a:r>
              <a:rPr lang="en-US" sz="1400" b="1" dirty="0">
                <a:cs typeface="Arial" pitchFamily="34" charset="0"/>
              </a:rPr>
              <a:t/>
            </a:r>
            <a:br>
              <a:rPr lang="en-US" sz="1400" b="1" dirty="0">
                <a:cs typeface="Arial" pitchFamily="34" charset="0"/>
              </a:rPr>
            </a:br>
            <a:r>
              <a:rPr lang="nl-NL" sz="1400" b="1" dirty="0">
                <a:cs typeface="Arial" pitchFamily="34" charset="0"/>
              </a:rPr>
              <a:t>8)  Wat vind jij ervan en waarom?</a:t>
            </a:r>
            <a:endParaRPr lang="nl-NL" sz="1400" dirty="0"/>
          </a:p>
          <a:p>
            <a:pPr>
              <a:spcBef>
                <a:spcPct val="50000"/>
              </a:spcBef>
            </a:pPr>
            <a:r>
              <a:rPr lang="nl-NL" sz="1400" b="1" dirty="0">
                <a:cs typeface="Arial" pitchFamily="34" charset="0"/>
              </a:rPr>
              <a:t> </a:t>
            </a:r>
            <a:endParaRPr lang="nl-NL" sz="1400" dirty="0"/>
          </a:p>
          <a:p>
            <a:pPr>
              <a:spcBef>
                <a:spcPct val="50000"/>
              </a:spcBef>
            </a:pPr>
            <a:r>
              <a:rPr lang="nl-NL" sz="1400" dirty="0">
                <a:cs typeface="Arial" pitchFamily="34" charset="0"/>
              </a:rPr>
              <a:t>Vraag aan voorbijgangers wat zij ervan vinden.  Per persoon kies je een andere voorbijganger. Je krijgt dus verschillende antwoorden. </a:t>
            </a:r>
            <a:endParaRPr lang="nl-NL" sz="1400" dirty="0"/>
          </a:p>
          <a:p>
            <a:pPr>
              <a:spcBef>
                <a:spcPct val="50000"/>
              </a:spcBef>
            </a:pPr>
            <a:r>
              <a:rPr lang="nl-NL" sz="1400" u="sng" dirty="0">
                <a:cs typeface="Arial" pitchFamily="34" charset="0"/>
              </a:rPr>
              <a:t>Je kunt de volgende vragen stellen:</a:t>
            </a:r>
            <a:endParaRPr lang="nl-NL" sz="1400" dirty="0"/>
          </a:p>
          <a:p>
            <a:pPr>
              <a:spcBef>
                <a:spcPct val="50000"/>
              </a:spcBef>
            </a:pPr>
            <a:r>
              <a:rPr lang="nl-NL" sz="1400" b="1" dirty="0">
                <a:cs typeface="Arial" pitchFamily="34" charset="0"/>
              </a:rPr>
              <a:t>1)  Wat stelt het  volgens u voor?</a:t>
            </a:r>
            <a:endParaRPr lang="nl-NL" sz="1400" dirty="0"/>
          </a:p>
          <a:p>
            <a:pPr>
              <a:spcBef>
                <a:spcPct val="50000"/>
              </a:spcBef>
            </a:pPr>
            <a:r>
              <a:rPr lang="nl-NL" sz="1400" b="1" dirty="0">
                <a:cs typeface="Arial" pitchFamily="34" charset="0"/>
              </a:rPr>
              <a:t>2)  Past het  goed in deze omgeving?</a:t>
            </a:r>
            <a:endParaRPr lang="nl-NL" sz="1400" dirty="0"/>
          </a:p>
          <a:p>
            <a:pPr>
              <a:spcBef>
                <a:spcPct val="50000"/>
              </a:spcBef>
            </a:pPr>
            <a:r>
              <a:rPr lang="nl-NL" sz="1400" b="1" dirty="0">
                <a:cs typeface="Arial" pitchFamily="34" charset="0"/>
              </a:rPr>
              <a:t>3)  Vindt u  belangrijk dat het er is? en waarom wel of niet?</a:t>
            </a:r>
            <a:endParaRPr lang="nl-NL" sz="1400" dirty="0"/>
          </a:p>
          <a:p>
            <a:pPr>
              <a:spcBef>
                <a:spcPct val="50000"/>
              </a:spcBef>
            </a:pPr>
            <a:r>
              <a:rPr lang="nl-NL" sz="1400" b="1" dirty="0"/>
              <a:t>Een zelf verzonnen vraag!!!</a:t>
            </a:r>
            <a:r>
              <a:rPr lang="nl-NL" sz="1400" dirty="0"/>
              <a:t> </a:t>
            </a:r>
          </a:p>
        </p:txBody>
      </p:sp>
      <p:pic>
        <p:nvPicPr>
          <p:cNvPr id="19" name="Picture 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2193925"/>
            <a:ext cx="2174875" cy="4664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343400" y="3657600"/>
            <a:ext cx="23622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endParaRPr lang="nl-NL" sz="2400">
              <a:latin typeface="Times New Roman" pitchFamily="18" charset="0"/>
            </a:endParaRPr>
          </a:p>
        </p:txBody>
      </p:sp>
      <p:pic>
        <p:nvPicPr>
          <p:cNvPr id="3" name="Picture 3">
            <a:hlinkClick r:id="" action="ppaction://noaction"/>
          </p:cNvPr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1038" y="223838"/>
            <a:ext cx="4921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077200" y="609600"/>
            <a:ext cx="1066800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000"/>
              <a:t>  </a:t>
            </a:r>
            <a:r>
              <a:rPr lang="en-US" sz="1000"/>
              <a:t>    terug</a:t>
            </a:r>
            <a:endParaRPr lang="nl-NL" sz="100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657350" y="366713"/>
            <a:ext cx="91440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257800" y="2438400"/>
            <a:ext cx="4267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nl-NL" sz="2400"/>
          </a:p>
        </p:txBody>
      </p:sp>
      <p:sp>
        <p:nvSpPr>
          <p:cNvPr id="7" name="AutoShape 7" descr="http://www.artactueel.nl/Exposities/realisme/Hans%20Parlevliet_bestanden/Stilleven%20met%20peren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8" name="AutoShape 8" descr="http://www.exto.nl/gallery/dbimages/1184/1184-p-1764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0"/>
            <a:ext cx="3454400" cy="293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04800" y="1524000"/>
            <a:ext cx="7772400" cy="24622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400">
                <a:cs typeface="Arial" pitchFamily="34" charset="0"/>
              </a:rPr>
              <a:t>Vraag aan voorbijgangers wat zij ervan vinden.  Per persoon kies je een andere voorbijganger. Je krijgt dus verschillende antwoorden. 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endParaRPr lang="nl-NL" sz="1400"/>
          </a:p>
          <a:p>
            <a:pPr>
              <a:spcBef>
                <a:spcPct val="50000"/>
              </a:spcBef>
            </a:pPr>
            <a:r>
              <a:rPr lang="nl-NL" sz="1400" u="sng">
                <a:cs typeface="Arial" pitchFamily="34" charset="0"/>
              </a:rPr>
              <a:t>Je kunt de volgende vragen stellen:</a:t>
            </a:r>
            <a:r>
              <a:rPr lang="en-US" sz="1400" u="sng">
                <a:cs typeface="Arial" pitchFamily="34" charset="0"/>
              </a:rPr>
              <a:t/>
            </a:r>
            <a:br>
              <a:rPr lang="en-US" sz="1400" u="sng">
                <a:cs typeface="Arial" pitchFamily="34" charset="0"/>
              </a:rPr>
            </a:br>
            <a:r>
              <a:rPr lang="nl-NL" sz="1400" b="1">
                <a:cs typeface="Arial" pitchFamily="34" charset="0"/>
              </a:rPr>
              <a:t>1)  Wat stelt het  volgens u voor?</a:t>
            </a:r>
            <a:r>
              <a:rPr lang="en-US" sz="1400" b="1">
                <a:cs typeface="Arial" pitchFamily="34" charset="0"/>
              </a:rPr>
              <a:t/>
            </a:r>
            <a:br>
              <a:rPr lang="en-US" sz="1400" b="1">
                <a:cs typeface="Arial" pitchFamily="34" charset="0"/>
              </a:rPr>
            </a:br>
            <a:r>
              <a:rPr lang="nl-NL" sz="1400" b="1">
                <a:cs typeface="Arial" pitchFamily="34" charset="0"/>
              </a:rPr>
              <a:t>2)  Past het  goed in deze omgeving?</a:t>
            </a:r>
            <a:r>
              <a:rPr lang="en-US" sz="1400" b="1">
                <a:cs typeface="Arial" pitchFamily="34" charset="0"/>
              </a:rPr>
              <a:t/>
            </a:r>
            <a:br>
              <a:rPr lang="en-US" sz="1400" b="1">
                <a:cs typeface="Arial" pitchFamily="34" charset="0"/>
              </a:rPr>
            </a:br>
            <a:r>
              <a:rPr lang="nl-NL" sz="1400" b="1">
                <a:cs typeface="Arial" pitchFamily="34" charset="0"/>
              </a:rPr>
              <a:t>3)  Vindt u  belangrijk dat het er is? </a:t>
            </a:r>
            <a:r>
              <a:rPr lang="en-US" sz="1400" b="1">
                <a:cs typeface="Arial" pitchFamily="34" charset="0"/>
              </a:rPr>
              <a:t/>
            </a:r>
            <a:br>
              <a:rPr lang="en-US" sz="1400" b="1">
                <a:cs typeface="Arial" pitchFamily="34" charset="0"/>
              </a:rPr>
            </a:br>
            <a:r>
              <a:rPr lang="en-US" sz="1400" b="1">
                <a:cs typeface="Arial" pitchFamily="34" charset="0"/>
              </a:rPr>
              <a:t>     E</a:t>
            </a:r>
            <a:r>
              <a:rPr lang="nl-NL" sz="1400" b="1">
                <a:cs typeface="Arial" pitchFamily="34" charset="0"/>
              </a:rPr>
              <a:t>n waarom wel of niet?</a:t>
            </a:r>
            <a:r>
              <a:rPr lang="en-US" sz="1400" b="1">
                <a:cs typeface="Arial" pitchFamily="34" charset="0"/>
              </a:rPr>
              <a:t/>
            </a:r>
            <a:br>
              <a:rPr lang="en-US" sz="1400" b="1">
                <a:cs typeface="Arial" pitchFamily="34" charset="0"/>
              </a:rPr>
            </a:br>
            <a:r>
              <a:rPr lang="nl-NL" sz="1400" b="1">
                <a:cs typeface="Arial" pitchFamily="34" charset="0"/>
              </a:rPr>
              <a:t>4)</a:t>
            </a:r>
            <a:r>
              <a:rPr lang="nl-NL" sz="1400" b="1"/>
              <a:t>  </a:t>
            </a:r>
            <a:r>
              <a:rPr lang="nl-NL" sz="1400" b="1">
                <a:cs typeface="Arial" pitchFamily="34" charset="0"/>
              </a:rPr>
              <a:t>Een zelf verzonnen vraag!!!</a:t>
            </a:r>
            <a:endParaRPr lang="nl-NL" sz="1400"/>
          </a:p>
          <a:p>
            <a:pPr>
              <a:spcBef>
                <a:spcPct val="50000"/>
              </a:spcBef>
            </a:pPr>
            <a:endParaRPr lang="nl-NL" sz="1400"/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2857500" y="1847850"/>
            <a:ext cx="91440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2852738" y="2100263"/>
            <a:ext cx="91440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13" name="Rectangle 27"/>
          <p:cNvSpPr>
            <a:spLocks noChangeArrowheads="1"/>
          </p:cNvSpPr>
          <p:nvPr/>
        </p:nvSpPr>
        <p:spPr bwMode="auto">
          <a:xfrm>
            <a:off x="2905125" y="2181225"/>
            <a:ext cx="91440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nl-NL"/>
          </a:p>
        </p:txBody>
      </p:sp>
      <p:pic>
        <p:nvPicPr>
          <p:cNvPr id="14" name="Picture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2209800"/>
            <a:ext cx="4705350" cy="352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54</Words>
  <Application>Microsoft Office PowerPoint</Application>
  <PresentationFormat>Diavoorstelling (4:3)</PresentationFormat>
  <Paragraphs>14</Paragraphs>
  <Slides>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3" baseType="lpstr">
      <vt:lpstr>Office-thema</vt:lpstr>
      <vt:lpstr>Dia 1</vt:lpstr>
      <vt:lpstr>Dia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Eigenaar</dc:creator>
  <cp:lastModifiedBy>Eigenaar</cp:lastModifiedBy>
  <cp:revision>1</cp:revision>
  <dcterms:created xsi:type="dcterms:W3CDTF">2013-10-04T08:00:21Z</dcterms:created>
  <dcterms:modified xsi:type="dcterms:W3CDTF">2013-10-04T08:03:34Z</dcterms:modified>
</cp:coreProperties>
</file>