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59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F60AD-EBBD-48B0-8C8F-51BC53FC0C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A91F1-3B26-4692-BBD7-52530295EB1B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6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82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2296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10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1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419600" y="3124200"/>
            <a:ext cx="4572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957388" y="17192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2900363" y="17716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AutoShape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7724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6" name="Rectangle 2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962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pic>
        <p:nvPicPr>
          <p:cNvPr id="17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0"/>
            <a:ext cx="3502025" cy="1562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152400" y="1676400"/>
            <a:ext cx="9144000" cy="76328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Overal in het land staan kunstwerken. Ook bij jou in de buurt zijn ze te vinden. </a:t>
            </a:r>
            <a:r>
              <a:rPr lang="en-US" sz="1400" dirty="0">
                <a:cs typeface="Arial" pitchFamily="34" charset="0"/>
              </a:rPr>
              <a:t>J</a:t>
            </a:r>
            <a:r>
              <a:rPr lang="nl-NL" sz="1400" dirty="0">
                <a:cs typeface="Arial" pitchFamily="34" charset="0"/>
              </a:rPr>
              <a:t>ij gaat er onderzoek naar doen.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Fotorolletje (12 foto's)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en-US" sz="1400" dirty="0" err="1">
                <a:cs typeface="Arial" pitchFamily="34" charset="0"/>
              </a:rPr>
              <a:t>een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fotocamera of digitale camera, pen en papier.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ga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Ga bij jou in de buurt op zoek naar een kunstwerk of monument.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M</a:t>
            </a:r>
            <a:r>
              <a:rPr lang="nl-NL" sz="1400" dirty="0">
                <a:cs typeface="Arial" pitchFamily="34" charset="0"/>
              </a:rPr>
              <a:t>aak per persoon 3 foto's van het kunstwerk of monument: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i="1" dirty="0">
                <a:cs typeface="Arial" pitchFamily="34" charset="0"/>
              </a:rPr>
              <a:t>1)  een foto van het kunstwerk of monument zonder omgeving</a:t>
            </a:r>
            <a:r>
              <a:rPr lang="en-US" sz="1400" b="1" i="1" dirty="0">
                <a:cs typeface="Arial" pitchFamily="34" charset="0"/>
              </a:rPr>
              <a:t>;</a:t>
            </a:r>
            <a:br>
              <a:rPr lang="en-US" sz="1400" b="1" i="1" dirty="0">
                <a:cs typeface="Arial" pitchFamily="34" charset="0"/>
              </a:rPr>
            </a:br>
            <a:r>
              <a:rPr lang="nl-NL" sz="1400" b="1" i="1" dirty="0">
                <a:cs typeface="Arial" pitchFamily="34" charset="0"/>
              </a:rPr>
              <a:t>2)  een foto van het kunstwerk of monument met de omgeving</a:t>
            </a:r>
            <a:r>
              <a:rPr lang="en-US" sz="1400" b="1" i="1" dirty="0">
                <a:cs typeface="Arial" pitchFamily="34" charset="0"/>
              </a:rPr>
              <a:t>;</a:t>
            </a:r>
            <a:br>
              <a:rPr lang="en-US" sz="1400" b="1" i="1" dirty="0">
                <a:cs typeface="Arial" pitchFamily="34" charset="0"/>
              </a:rPr>
            </a:br>
            <a:r>
              <a:rPr lang="nl-NL" sz="1400" b="1" i="1" dirty="0">
                <a:cs typeface="Arial" pitchFamily="34" charset="0"/>
              </a:rPr>
              <a:t>3)  een foto van een detail van het kunstwerk of monument</a:t>
            </a:r>
            <a:r>
              <a:rPr lang="en-US" sz="1400" b="1" i="1" dirty="0">
                <a:cs typeface="Arial" pitchFamily="34" charset="0"/>
              </a:rPr>
              <a:t>.</a:t>
            </a:r>
            <a:br>
              <a:rPr lang="en-US" sz="1400" b="1" i="1" dirty="0">
                <a:cs typeface="Arial" pitchFamily="34" charset="0"/>
              </a:rPr>
            </a:br>
            <a:r>
              <a:rPr lang="nl-NL" sz="1400" i="1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Je gaat een onderzoekje doen in de buurt.  En je vertelt er zelf iets over.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De volgende vragen moet je beantwoorden: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1)  In welke straat bevindt het zich?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2)  Heeft het een titel (naam)? Zo ja, hoe luidt deze?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3)  Klopt de naam met wat jij in gedachte hebt?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4)  Wat stelt het  voor volgens jou? Heeft de vormgeving een bepaald doel?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5)  Waar is het van gemaakt? (metaal, brons, kunststof, enz.)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6)  Past het op de plaats waar je het ziet en waarom is dat zo?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7)  Hoe groot is het ongeveer?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8)  Wat vind jij ervan en waarom?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Vraag aan voorbijgangers wat zij ervan vinden.  Per persoon kies je een andere voorbijganger. Je krijgt dus verschillende antwoorden. 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u="sng" dirty="0">
                <a:cs typeface="Arial" pitchFamily="34" charset="0"/>
              </a:rPr>
              <a:t>Je kunt de volgende vragen stellen: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1)  Wat stelt het  volgens u voor?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2)  Past het  goed in deze omgeving?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3)  Vindt u  belangrijk dat het er is? en waarom wel of niet?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/>
              <a:t>Een zelf verzonnen vraag!!!</a:t>
            </a:r>
            <a:r>
              <a:rPr lang="nl-NL" sz="1400" dirty="0"/>
              <a:t> </a:t>
            </a:r>
          </a:p>
        </p:txBody>
      </p:sp>
      <p:pic>
        <p:nvPicPr>
          <p:cNvPr id="19" name="Picture 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193925"/>
            <a:ext cx="2174875" cy="46640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0"/>
            <a:ext cx="3454400" cy="2936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4800" y="1524000"/>
            <a:ext cx="7772400" cy="2462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Vraag aan voorbijgangers wat zij ervan vinden.  Per persoon kies je een andere voorbijganger. Je krijgt dus verschillende antwoorden.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u="sng">
                <a:cs typeface="Arial" pitchFamily="34" charset="0"/>
              </a:rPr>
              <a:t>Je kunt de volgende vragen stellen:</a:t>
            </a:r>
            <a:r>
              <a:rPr lang="en-US" sz="1400" u="sng">
                <a:cs typeface="Arial" pitchFamily="34" charset="0"/>
              </a:rPr>
              <a:t/>
            </a:r>
            <a:br>
              <a:rPr lang="en-US" sz="1400" u="sng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1)  Wat stelt het  volgens u voor?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2)  Past het  goed in deze omgeving?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3)  Vindt u  belangrijk dat het er is? 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  E</a:t>
            </a:r>
            <a:r>
              <a:rPr lang="nl-NL" sz="1400" b="1">
                <a:cs typeface="Arial" pitchFamily="34" charset="0"/>
              </a:rPr>
              <a:t>n waarom wel of niet?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4)</a:t>
            </a:r>
            <a:r>
              <a:rPr lang="nl-NL" sz="1400" b="1"/>
              <a:t>  </a:t>
            </a:r>
            <a:r>
              <a:rPr lang="nl-NL" sz="1400" b="1">
                <a:cs typeface="Arial" pitchFamily="34" charset="0"/>
              </a:rPr>
              <a:t>Een zelf verzonnen vraag!!!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2857500" y="18478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2852738" y="21002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2905125" y="21812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4" name="Picture 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2209800"/>
            <a:ext cx="4705350" cy="352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54</Words>
  <Application>Microsoft Office PowerPoint</Application>
  <PresentationFormat>Diavoorstelling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2013-10-04T08:00:21Z</dcterms:created>
  <dcterms:modified xsi:type="dcterms:W3CDTF">2013-10-04T08:03:34Z</dcterms:modified>
</cp:coreProperties>
</file>