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A6D-9288-4547-A914-49B08E0DAD1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080-011F-48CB-9E6A-B34FD95E58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A6D-9288-4547-A914-49B08E0DAD1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080-011F-48CB-9E6A-B34FD95E58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A6D-9288-4547-A914-49B08E0DAD1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080-011F-48CB-9E6A-B34FD95E58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A6D-9288-4547-A914-49B08E0DAD1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080-011F-48CB-9E6A-B34FD95E58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A6D-9288-4547-A914-49B08E0DAD1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080-011F-48CB-9E6A-B34FD95E58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A6D-9288-4547-A914-49B08E0DAD1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080-011F-48CB-9E6A-B34FD95E58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A6D-9288-4547-A914-49B08E0DAD1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080-011F-48CB-9E6A-B34FD95E58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A6D-9288-4547-A914-49B08E0DAD1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080-011F-48CB-9E6A-B34FD95E58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A6D-9288-4547-A914-49B08E0DAD1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080-011F-48CB-9E6A-B34FD95E58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A6D-9288-4547-A914-49B08E0DAD1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080-011F-48CB-9E6A-B34FD95E58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7A6D-9288-4547-A914-49B08E0DAD1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6080-011F-48CB-9E6A-B34FD95E58B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57A6D-9288-4547-A914-49B08E0DAD1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6080-011F-48CB-9E6A-B34FD95E58BA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8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9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0"/>
            <a:ext cx="2819400" cy="1338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0" y="990600"/>
            <a:ext cx="9144000" cy="36353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nl-NL" sz="1200">
                <a:latin typeface="Times New Roman" pitchFamily="18" charset="0"/>
              </a:rPr>
              <a:t>             </a:t>
            </a:r>
            <a:r>
              <a:rPr lang="en-US" sz="1200">
                <a:latin typeface="Times New Roman" pitchFamily="18" charset="0"/>
              </a:rPr>
              <a:t>                                                         </a:t>
            </a:r>
            <a:r>
              <a:rPr lang="nl-NL" sz="2000"/>
              <a:t>Van jezelf een kunstwerk maken</a:t>
            </a:r>
            <a:endParaRPr lang="nl-NL" sz="2000" b="1"/>
          </a:p>
          <a:p>
            <a:pPr algn="ctr">
              <a:spcBef>
                <a:spcPct val="0"/>
              </a:spcBef>
            </a:pPr>
            <a:endParaRPr lang="nl-NL" sz="2000">
              <a:latin typeface="Kids" charset="0"/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28600" y="1600200"/>
            <a:ext cx="8915400" cy="3108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Ben je naar museum geweest of ga je er nog naar toe? Dan is dit een leuke kaart om te maken.</a:t>
            </a:r>
            <a:r>
              <a:rPr lang="en-US" sz="1400">
                <a:cs typeface="Arial" pitchFamily="34" charset="0"/>
              </a:rPr>
              <a:t>                                 </a:t>
            </a:r>
            <a:r>
              <a:rPr lang="nl-NL" sz="1400">
                <a:cs typeface="Arial" pitchFamily="34" charset="0"/>
              </a:rPr>
              <a:t>Je gaat namelijk op een kunstwerk (mag je zelf kiezen) jouw hoofd zetten.</a:t>
            </a:r>
            <a:r>
              <a:rPr lang="en-US" sz="1400">
                <a:cs typeface="Arial" pitchFamily="34" charset="0"/>
              </a:rPr>
              <a:t>                                                                                   </a:t>
            </a:r>
            <a:r>
              <a:rPr lang="nl-NL" sz="1400">
                <a:cs typeface="Arial" pitchFamily="34" charset="0"/>
              </a:rPr>
              <a:t>De Mona Lisa met jouw gezicht. Of een beeld van Rodin met jouw gezicht?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r>
              <a:rPr lang="en-US" sz="1400" b="1" u="sng"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     </a:t>
            </a:r>
            <a:r>
              <a:rPr lang="nl-NL" sz="1400">
                <a:cs typeface="Arial" pitchFamily="34" charset="0"/>
              </a:rPr>
              <a:t>Fototoestel, fotorolletje (12 foto’s)een digitale camera kan natuurlijk ook. Verder heb je lijm en een schaar nodig.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Een kopie of foto van een schilderij of beeld uit het museum waar minimaal 1 persoon opstaat afgebeeld. Je mag deze opdracht op de computer maken met een fotobewerkingsprogramma maar dat hoeft niet.</a:t>
            </a:r>
            <a:endParaRPr lang="nl-NL" sz="1400">
              <a:latin typeface="Kids" charset="0"/>
            </a:endParaRPr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 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ga je doen?</a:t>
            </a:r>
            <a:r>
              <a:rPr lang="en-US" sz="1400" b="1" u="sng"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</a:t>
            </a:r>
            <a:r>
              <a:rPr lang="nl-NL" sz="1400">
                <a:cs typeface="Arial" pitchFamily="34" charset="0"/>
              </a:rPr>
              <a:t>Je gaat een foto van je eigen gezicht op een beeld of schilderij plaatsen. </a:t>
            </a:r>
            <a:r>
              <a:rPr lang="en-US" sz="1400">
                <a:cs typeface="Arial" pitchFamily="34" charset="0"/>
              </a:rPr>
              <a:t>                                                               </a:t>
            </a:r>
            <a:r>
              <a:rPr lang="nl-NL" sz="1400"/>
              <a:t>Maak er iets moois van en werk niet te klein. </a:t>
            </a:r>
          </a:p>
        </p:txBody>
      </p:sp>
      <p:pic>
        <p:nvPicPr>
          <p:cNvPr id="12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8775" y="3733800"/>
            <a:ext cx="2176463" cy="312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terug</a:t>
            </a:r>
            <a:endParaRPr lang="nl-NL" sz="1000"/>
          </a:p>
        </p:txBody>
      </p:sp>
      <p:pic>
        <p:nvPicPr>
          <p:cNvPr id="14" name="Picture 22">
            <a:hlinkClick r:id="" action="ppaction://noaction"/>
          </p:cNvPr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5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6" name="Rectangle 2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4" name="Rectangl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57350" y="366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6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7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467600" y="4038600"/>
            <a:ext cx="1676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9" name="Picture 10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6494463"/>
            <a:ext cx="9144000" cy="36353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nl-NL" sz="1200">
                <a:latin typeface="Times New Roman" pitchFamily="18" charset="0"/>
              </a:rPr>
              <a:t>             </a:t>
            </a:r>
            <a:r>
              <a:rPr lang="en-US" sz="1200">
                <a:latin typeface="Times New Roman" pitchFamily="18" charset="0"/>
              </a:rPr>
              <a:t>                                                         </a:t>
            </a:r>
            <a:r>
              <a:rPr lang="nl-NL" sz="2000"/>
              <a:t>Van jezelf een kunstwerk maken</a:t>
            </a:r>
            <a:endParaRPr lang="nl-NL" sz="2000" b="1"/>
          </a:p>
          <a:p>
            <a:pPr algn="ctr">
              <a:spcBef>
                <a:spcPct val="0"/>
              </a:spcBef>
            </a:pPr>
            <a:endParaRPr lang="nl-NL" sz="2000">
              <a:latin typeface="Kids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228600" y="381000"/>
            <a:ext cx="8229600" cy="22159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Theorie en voorbeelden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Medium stand</a:t>
            </a:r>
            <a:r>
              <a:rPr lang="nl-NL" sz="1400">
                <a:cs typeface="Arial" pitchFamily="34" charset="0"/>
              </a:rPr>
              <a:t>. Dit wil zeggen dat je de persoon waar je een foto van neemt in de camera ziet van borst tot en met het hoofd.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en-GB" sz="1400" b="1">
                <a:cs typeface="Arial" pitchFamily="34" charset="0"/>
              </a:rPr>
              <a:t>Close-up stand</a:t>
            </a:r>
            <a:r>
              <a:rPr lang="en-GB" sz="1400">
                <a:cs typeface="Arial" pitchFamily="34" charset="0"/>
              </a:rPr>
              <a:t>. </a:t>
            </a:r>
            <a:r>
              <a:rPr lang="nl-NL" sz="1400">
                <a:cs typeface="Arial" pitchFamily="34" charset="0"/>
              </a:rPr>
              <a:t>Dit wil zeggen dat je de persoon waar je een foto van neemt in de camera enkel het hoofd van ziet.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 </a:t>
            </a:r>
            <a:r>
              <a:rPr lang="en-US" sz="1400">
                <a:cs typeface="Arial" pitchFamily="34" charset="0"/>
              </a:rPr>
              <a:t>                                                            </a:t>
            </a:r>
            <a:r>
              <a:rPr lang="nl-NL" sz="1800" b="1">
                <a:cs typeface="Arial" pitchFamily="34" charset="0"/>
              </a:rPr>
              <a:t>Het bewerkte schilderij</a:t>
            </a:r>
          </a:p>
          <a:p>
            <a:pPr>
              <a:spcBef>
                <a:spcPct val="50000"/>
              </a:spcBef>
            </a:pPr>
            <a:endParaRPr lang="nl-NL" sz="1800"/>
          </a:p>
        </p:txBody>
      </p:sp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362200"/>
            <a:ext cx="2732088" cy="40782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Diavoorstelling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2013-10-04T08:47:35Z</dcterms:created>
  <dcterms:modified xsi:type="dcterms:W3CDTF">2013-10-04T08:48:23Z</dcterms:modified>
</cp:coreProperties>
</file>