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57A6D-9288-4547-A914-49B08E0DAD14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6080-011F-48CB-9E6A-B34FD95E58B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57A6D-9288-4547-A914-49B08E0DAD14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6080-011F-48CB-9E6A-B34FD95E58B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57A6D-9288-4547-A914-49B08E0DAD14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6080-011F-48CB-9E6A-B34FD95E58B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57A6D-9288-4547-A914-49B08E0DAD14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6080-011F-48CB-9E6A-B34FD95E58B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57A6D-9288-4547-A914-49B08E0DAD14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6080-011F-48CB-9E6A-B34FD95E58B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57A6D-9288-4547-A914-49B08E0DAD14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6080-011F-48CB-9E6A-B34FD95E58B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57A6D-9288-4547-A914-49B08E0DAD14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6080-011F-48CB-9E6A-B34FD95E58B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57A6D-9288-4547-A914-49B08E0DAD14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6080-011F-48CB-9E6A-B34FD95E58B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57A6D-9288-4547-A914-49B08E0DAD14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6080-011F-48CB-9E6A-B34FD95E58B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57A6D-9288-4547-A914-49B08E0DAD14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6080-011F-48CB-9E6A-B34FD95E58B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57A6D-9288-4547-A914-49B08E0DAD14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16080-011F-48CB-9E6A-B34FD95E58BA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57A6D-9288-4547-A914-49B08E0DAD14}" type="datetimeFigureOut">
              <a:rPr lang="nl-NL" smtClean="0"/>
              <a:t>4-10-2013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16080-011F-48CB-9E6A-B34FD95E58BA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6" name="AutoShape 8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AutoShape 9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7772400" y="1066800"/>
            <a:ext cx="3048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9" name="Picture 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0"/>
            <a:ext cx="2819400" cy="1338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0" name="Text Box 17"/>
          <p:cNvSpPr txBox="1">
            <a:spLocks noChangeArrowheads="1"/>
          </p:cNvSpPr>
          <p:nvPr/>
        </p:nvSpPr>
        <p:spPr bwMode="auto">
          <a:xfrm>
            <a:off x="0" y="990600"/>
            <a:ext cx="9144000" cy="363538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nl-NL" sz="1200">
                <a:latin typeface="Times New Roman" pitchFamily="18" charset="0"/>
              </a:rPr>
              <a:t>             </a:t>
            </a:r>
            <a:r>
              <a:rPr lang="en-US" sz="1200">
                <a:latin typeface="Times New Roman" pitchFamily="18" charset="0"/>
              </a:rPr>
              <a:t>                                                         </a:t>
            </a:r>
            <a:r>
              <a:rPr lang="nl-NL" sz="2000"/>
              <a:t>Van jezelf een kunstwerk maken</a:t>
            </a:r>
            <a:endParaRPr lang="nl-NL" sz="2000" b="1"/>
          </a:p>
          <a:p>
            <a:pPr algn="ctr">
              <a:spcBef>
                <a:spcPct val="0"/>
              </a:spcBef>
            </a:pPr>
            <a:endParaRPr lang="nl-NL" sz="2000">
              <a:latin typeface="Kids" charset="0"/>
            </a:endParaRPr>
          </a:p>
        </p:txBody>
      </p:sp>
      <p:sp>
        <p:nvSpPr>
          <p:cNvPr id="11" name="Text Box 19"/>
          <p:cNvSpPr txBox="1">
            <a:spLocks noChangeArrowheads="1"/>
          </p:cNvSpPr>
          <p:nvPr/>
        </p:nvSpPr>
        <p:spPr bwMode="auto">
          <a:xfrm>
            <a:off x="228600" y="1600200"/>
            <a:ext cx="8915400" cy="310854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Ben je naar museum geweest of ga je er nog naar toe? Dan is dit een leuke kaart om te maken.</a:t>
            </a:r>
            <a:r>
              <a:rPr lang="en-US" sz="1400">
                <a:cs typeface="Arial" pitchFamily="34" charset="0"/>
              </a:rPr>
              <a:t>                                 </a:t>
            </a:r>
            <a:r>
              <a:rPr lang="nl-NL" sz="1400">
                <a:cs typeface="Arial" pitchFamily="34" charset="0"/>
              </a:rPr>
              <a:t>Je gaat namelijk op een kunstwerk (mag je zelf kiezen) jouw hoofd zetten.</a:t>
            </a:r>
            <a:r>
              <a:rPr lang="en-US" sz="1400">
                <a:cs typeface="Arial" pitchFamily="34" charset="0"/>
              </a:rPr>
              <a:t>                                                                                   </a:t>
            </a:r>
            <a:r>
              <a:rPr lang="nl-NL" sz="1400">
                <a:cs typeface="Arial" pitchFamily="34" charset="0"/>
              </a:rPr>
              <a:t>De Mona Lisa met jouw gezicht. Of een beeld van Rodin met jouw gezicht?</a:t>
            </a:r>
            <a:endParaRPr lang="nl-NL" sz="1400"/>
          </a:p>
          <a:p>
            <a:pPr>
              <a:spcBef>
                <a:spcPct val="50000"/>
              </a:spcBef>
            </a:pP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Wat heb je nodig?</a:t>
            </a:r>
            <a:r>
              <a:rPr lang="en-US" sz="1400" b="1" u="sng">
                <a:cs typeface="Arial" pitchFamily="34" charset="0"/>
              </a:rPr>
              <a:t>                                                                                                                                                                                      </a:t>
            </a:r>
            <a:r>
              <a:rPr lang="nl-NL" sz="1400">
                <a:cs typeface="Arial" pitchFamily="34" charset="0"/>
              </a:rPr>
              <a:t>Fototoestel, fotorolletje (12 foto’s)een digitale camera kan natuurlijk ook. Verder heb je lijm en een schaar nodig.</a:t>
            </a:r>
            <a:r>
              <a:rPr lang="en-US" sz="1400">
                <a:cs typeface="Arial" pitchFamily="34" charset="0"/>
              </a:rPr>
              <a:t> </a:t>
            </a:r>
            <a:r>
              <a:rPr lang="nl-NL" sz="1400">
                <a:cs typeface="Arial" pitchFamily="34" charset="0"/>
              </a:rPr>
              <a:t>Een kopie of foto van een schilderij of beeld uit het museum waar minimaal 1 persoon opstaat afgebeeld. Je mag deze opdracht op de computer maken met een fotobewerkingsprogramma maar dat hoeft niet.</a:t>
            </a:r>
            <a:endParaRPr lang="nl-NL" sz="1400">
              <a:latin typeface="Kids" charset="0"/>
            </a:endParaRPr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  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Wat ga je doen?</a:t>
            </a:r>
            <a:r>
              <a:rPr lang="en-US" sz="1400" b="1" u="sng">
                <a:cs typeface="Arial" pitchFamily="34" charset="0"/>
              </a:rPr>
              <a:t>                                                                                                                                                                       </a:t>
            </a:r>
            <a:r>
              <a:rPr lang="nl-NL" sz="1400">
                <a:cs typeface="Arial" pitchFamily="34" charset="0"/>
              </a:rPr>
              <a:t>Je gaat een foto van je eigen gezicht op een beeld of schilderij plaatsen. </a:t>
            </a:r>
            <a:r>
              <a:rPr lang="en-US" sz="1400">
                <a:cs typeface="Arial" pitchFamily="34" charset="0"/>
              </a:rPr>
              <a:t>                                                               </a:t>
            </a:r>
            <a:r>
              <a:rPr lang="nl-NL" sz="1400"/>
              <a:t>Maak er iets moois van en werk niet te klein. </a:t>
            </a:r>
          </a:p>
        </p:txBody>
      </p:sp>
      <p:pic>
        <p:nvPicPr>
          <p:cNvPr id="12" name="Picture 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8775" y="3733800"/>
            <a:ext cx="2176463" cy="3124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13" name="Rectangle 21"/>
          <p:cNvSpPr>
            <a:spLocks noChangeArrowheads="1"/>
          </p:cNvSpPr>
          <p:nvPr/>
        </p:nvSpPr>
        <p:spPr bwMode="auto">
          <a:xfrm>
            <a:off x="8077200" y="6096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  terug</a:t>
            </a:r>
            <a:endParaRPr lang="nl-NL" sz="1000"/>
          </a:p>
        </p:txBody>
      </p:sp>
      <p:pic>
        <p:nvPicPr>
          <p:cNvPr id="14" name="Picture 22">
            <a:hlinkClick r:id="" action="ppaction://noaction"/>
          </p:cNvPr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0" y="152400"/>
            <a:ext cx="492125" cy="41592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5" name="AutoShape 2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696200" y="152400"/>
            <a:ext cx="533400" cy="381000"/>
          </a:xfrm>
          <a:prstGeom prst="actionButtonForwardNext">
            <a:avLst/>
          </a:prstGeom>
          <a:solidFill>
            <a:schemeClr val="bg1"/>
          </a:solidFill>
          <a:ln w="12700">
            <a:solidFill>
              <a:srgbClr val="FFFFFF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nl-NL"/>
          </a:p>
        </p:txBody>
      </p:sp>
      <p:sp>
        <p:nvSpPr>
          <p:cNvPr id="16" name="Rectangle 24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7620000" y="533400"/>
            <a:ext cx="762000" cy="63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volgende                                      bladzijde                           </a:t>
            </a:r>
          </a:p>
          <a:p>
            <a:pPr>
              <a:spcBef>
                <a:spcPct val="50000"/>
              </a:spcBef>
            </a:pPr>
            <a:endParaRPr lang="nl-NL"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343400" y="3657600"/>
            <a:ext cx="2362200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endParaRPr lang="nl-NL" sz="2400">
              <a:latin typeface="Times New Roman" pitchFamily="18" charset="0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8077200" y="609600"/>
            <a:ext cx="1066800" cy="24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000"/>
              <a:t>  </a:t>
            </a:r>
            <a:r>
              <a:rPr lang="en-US" sz="1000"/>
              <a:t>    terug</a:t>
            </a:r>
            <a:endParaRPr lang="nl-NL" sz="1000"/>
          </a:p>
        </p:txBody>
      </p:sp>
      <p:sp>
        <p:nvSpPr>
          <p:cNvPr id="4" name="Rectangle 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657350" y="366713"/>
            <a:ext cx="91440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endParaRPr lang="nl-NL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257800" y="2438400"/>
            <a:ext cx="4267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sz="2400"/>
          </a:p>
        </p:txBody>
      </p:sp>
      <p:sp>
        <p:nvSpPr>
          <p:cNvPr id="6" name="AutoShape 6" descr="http://www.artactueel.nl/Exposities/realisme/Hans%20Parlevliet_bestanden/Stilleven%20met%20peren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7" name="AutoShape 7" descr="http://www.exto.nl/gallery/dbimages/1184/1184-p-1764.jpg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nl-NL"/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7467600" y="4038600"/>
            <a:ext cx="1676400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nl-NL"/>
          </a:p>
        </p:txBody>
      </p:sp>
      <p:pic>
        <p:nvPicPr>
          <p:cNvPr id="9" name="Picture 10">
            <a:hlinkClick r:id="" action="ppaction://hlinkshowjump?jump=previousslide"/>
          </p:cNvPr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01038" y="223838"/>
            <a:ext cx="492125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0" y="6494463"/>
            <a:ext cx="9144000" cy="363537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nl-NL" sz="1200">
                <a:latin typeface="Times New Roman" pitchFamily="18" charset="0"/>
              </a:rPr>
              <a:t>             </a:t>
            </a:r>
            <a:r>
              <a:rPr lang="en-US" sz="1200">
                <a:latin typeface="Times New Roman" pitchFamily="18" charset="0"/>
              </a:rPr>
              <a:t>                                                         </a:t>
            </a:r>
            <a:r>
              <a:rPr lang="nl-NL" sz="2000"/>
              <a:t>Van jezelf een kunstwerk maken</a:t>
            </a:r>
            <a:endParaRPr lang="nl-NL" sz="2000" b="1"/>
          </a:p>
          <a:p>
            <a:pPr algn="ctr">
              <a:spcBef>
                <a:spcPct val="0"/>
              </a:spcBef>
            </a:pPr>
            <a:endParaRPr lang="nl-NL" sz="2000">
              <a:latin typeface="Kids" charset="0"/>
            </a:endParaRPr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228600" y="381000"/>
            <a:ext cx="8229600" cy="221599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1400" b="1" u="sng">
                <a:cs typeface="Arial" pitchFamily="34" charset="0"/>
              </a:rPr>
              <a:t>Theorie en voorbeelden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 b="1">
                <a:cs typeface="Arial" pitchFamily="34" charset="0"/>
              </a:rPr>
              <a:t>Medium stand</a:t>
            </a:r>
            <a:r>
              <a:rPr lang="nl-NL" sz="1400">
                <a:cs typeface="Arial" pitchFamily="34" charset="0"/>
              </a:rPr>
              <a:t>. Dit wil zeggen dat je de persoon waar je een foto van neemt in de camera ziet van borst tot en met het hoofd. 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en-GB" sz="1400" b="1">
                <a:cs typeface="Arial" pitchFamily="34" charset="0"/>
              </a:rPr>
              <a:t>Close-up stand</a:t>
            </a:r>
            <a:r>
              <a:rPr lang="en-GB" sz="1400">
                <a:cs typeface="Arial" pitchFamily="34" charset="0"/>
              </a:rPr>
              <a:t>. </a:t>
            </a:r>
            <a:r>
              <a:rPr lang="nl-NL" sz="1400">
                <a:cs typeface="Arial" pitchFamily="34" charset="0"/>
              </a:rPr>
              <a:t>Dit wil zeggen dat je de persoon waar je een foto van neemt in de camera enkel het hoofd van ziet.</a:t>
            </a:r>
            <a:endParaRPr lang="nl-NL" sz="1400"/>
          </a:p>
          <a:p>
            <a:pPr>
              <a:spcBef>
                <a:spcPct val="50000"/>
              </a:spcBef>
            </a:pPr>
            <a:r>
              <a:rPr lang="nl-NL" sz="1400">
                <a:cs typeface="Arial" pitchFamily="34" charset="0"/>
              </a:rPr>
              <a:t> </a:t>
            </a:r>
            <a:r>
              <a:rPr lang="en-US" sz="1400">
                <a:cs typeface="Arial" pitchFamily="34" charset="0"/>
              </a:rPr>
              <a:t>                                                            </a:t>
            </a:r>
            <a:r>
              <a:rPr lang="nl-NL" sz="1800" b="1">
                <a:cs typeface="Arial" pitchFamily="34" charset="0"/>
              </a:rPr>
              <a:t>Het bewerkte schilderij</a:t>
            </a:r>
          </a:p>
          <a:p>
            <a:pPr>
              <a:spcBef>
                <a:spcPct val="50000"/>
              </a:spcBef>
            </a:pPr>
            <a:endParaRPr lang="nl-NL" sz="1800"/>
          </a:p>
        </p:txBody>
      </p:sp>
      <p:pic>
        <p:nvPicPr>
          <p:cNvPr id="12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2362200"/>
            <a:ext cx="2732088" cy="40782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</Words>
  <Application>Microsoft Office PowerPoint</Application>
  <PresentationFormat>Diavoorstelling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Dia 1</vt:lpstr>
      <vt:lpstr>Dia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Eigenaar</dc:creator>
  <cp:lastModifiedBy>Eigenaar</cp:lastModifiedBy>
  <cp:revision>1</cp:revision>
  <dcterms:created xsi:type="dcterms:W3CDTF">2013-10-04T08:47:35Z</dcterms:created>
  <dcterms:modified xsi:type="dcterms:W3CDTF">2013-10-04T08:48:23Z</dcterms:modified>
</cp:coreProperties>
</file>