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DB4D2-5F98-4B7D-9959-6EFF548CA32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2AED9-9556-434C-8D27-3AF9316C2A3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0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4292600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28600" y="1219200"/>
            <a:ext cx="8458200" cy="213904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Tekenmaterialen, A3-papier, tijdschriften/ verf/ potloden/ </a:t>
            </a:r>
            <a:r>
              <a:rPr lang="nl-NL" sz="1400" dirty="0" err="1">
                <a:cs typeface="Arial" pitchFamily="34" charset="0"/>
              </a:rPr>
              <a:t>wasco</a:t>
            </a:r>
            <a:r>
              <a:rPr lang="nl-NL" sz="1400" dirty="0">
                <a:cs typeface="Arial" pitchFamily="34" charset="0"/>
              </a:rPr>
              <a:t> of stiften.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Wat moet je doen?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Ontwerp een poster voor de opening van een bouwwerk (op </a:t>
            </a:r>
            <a:r>
              <a:rPr lang="nl-NL" sz="1400" b="1" dirty="0">
                <a:cs typeface="Arial" pitchFamily="34" charset="0"/>
              </a:rPr>
              <a:t>A3-formaat</a:t>
            </a:r>
            <a:r>
              <a:rPr lang="nl-NL" sz="1400" dirty="0">
                <a:cs typeface="Arial" pitchFamily="34" charset="0"/>
              </a:rPr>
              <a:t>). Op deze poster komt een aankondiging te staan voor de opening.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Het onderwerp van deze opening mag je zelf kiezen.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Denk bij het ontwerp eraan, dat het gebruikt moet worden als reclame voor de opening. Dus: laat duidelijk zien, dat het om een opening van een bouwwerk gaat en waar en wanneer de opening is. </a:t>
            </a:r>
            <a:endParaRPr lang="nl-NL" sz="1400" dirty="0"/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pic>
        <p:nvPicPr>
          <p:cNvPr id="22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048000"/>
            <a:ext cx="2814638" cy="3584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3048000" y="3429000"/>
            <a:ext cx="6096000" cy="300082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cs typeface="Arial" pitchFamily="34" charset="0"/>
              </a:rPr>
              <a:t>  </a:t>
            </a: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-Kies eerst een onderwerp.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-Bedenk hoe je de poster wilt maken                                                                 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(tekenen, plaatjes, tekst op computer?).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-Maak een schets van de tekening die op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de poster komt of zoek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geschikte plaatjes.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-Bedenk een goede lay-out (zie achterzijde).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-Maak een schets v/d indeling van de poster.                                                                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-Kijk wat je het beste vindt.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 Waar komt de afbeelding en de tekst?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Bij het maken van je keuze  moet je er vooral op letten dat de poster rust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uitstraalt maar toch opvalt.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0"/>
            <a:ext cx="4059238" cy="849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5" name="Picture 17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152400" y="1143000"/>
            <a:ext cx="8686800" cy="14927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De Lay-out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Een lay-out is een ordening van tekst en afbeeldingen.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Een lay-out is dus een soort compositie.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Van compositie spreken we in algemene zin, over een lay-out hebben we het, wanneer het gaat over iets,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waar tekst in voorkomt.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Wanneer je een lay-out gaat opzetten, begin je altijd eerst met de grote lijnen.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Je maakt dus eerst een ruwe schets daarna vul je pas de details in.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304800" y="2667000"/>
            <a:ext cx="3886200" cy="38625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Kenmerken van een goede poster: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duidelijk waarover het gaat;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eenvoudige/ duidelijke voorstelling;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gebruik van grote kleurvlakken;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grote duidelijke tekst;</a:t>
            </a: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gemakkelijke leesbare woorden.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/>
            </a:r>
            <a:br>
              <a:rPr lang="nl-NL" sz="1400">
                <a:cs typeface="Arial" pitchFamily="34" charset="0"/>
              </a:rPr>
            </a:br>
            <a:endParaRPr lang="nl-NL" sz="1400"/>
          </a:p>
          <a:p>
            <a:pPr algn="ctr"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Het volgende moet erop staan: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Wat is er te doen?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Wanneer is het?</a:t>
            </a:r>
            <a:r>
              <a:rPr lang="nl-NL" sz="1400">
                <a:cs typeface="Arial" pitchFamily="34" charset="0"/>
              </a:rPr>
              <a:t> (datum)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Waar is het? </a:t>
            </a:r>
            <a:r>
              <a:rPr lang="nl-NL" sz="1400">
                <a:cs typeface="Arial" pitchFamily="34" charset="0"/>
              </a:rPr>
              <a:t>(adres)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Hoe laat is het?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9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2743200"/>
            <a:ext cx="4383088" cy="3252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Diavoorstelling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2013-10-04T11:27:55Z</dcterms:created>
  <dcterms:modified xsi:type="dcterms:W3CDTF">2013-10-04T11:28:39Z</dcterms:modified>
</cp:coreProperties>
</file>