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1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B4D2-5F98-4B7D-9959-6EFF548CA32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AED9-9556-434C-8D27-3AF9316C2A3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B4D2-5F98-4B7D-9959-6EFF548CA32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AED9-9556-434C-8D27-3AF9316C2A3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B4D2-5F98-4B7D-9959-6EFF548CA32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AED9-9556-434C-8D27-3AF9316C2A3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B4D2-5F98-4B7D-9959-6EFF548CA32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AED9-9556-434C-8D27-3AF9316C2A3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B4D2-5F98-4B7D-9959-6EFF548CA32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AED9-9556-434C-8D27-3AF9316C2A3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B4D2-5F98-4B7D-9959-6EFF548CA32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AED9-9556-434C-8D27-3AF9316C2A3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B4D2-5F98-4B7D-9959-6EFF548CA32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AED9-9556-434C-8D27-3AF9316C2A3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B4D2-5F98-4B7D-9959-6EFF548CA32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AED9-9556-434C-8D27-3AF9316C2A3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B4D2-5F98-4B7D-9959-6EFF548CA32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AED9-9556-434C-8D27-3AF9316C2A3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B4D2-5F98-4B7D-9959-6EFF548CA32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AED9-9556-434C-8D27-3AF9316C2A3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B4D2-5F98-4B7D-9959-6EFF548CA32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AED9-9556-434C-8D27-3AF9316C2A3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DB4D2-5F98-4B7D-9959-6EFF548CA32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2AED9-9556-434C-8D27-3AF9316C2A35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5" name="AutoShape 3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6" name="AutoShape 4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715000" y="3581400"/>
            <a:ext cx="30480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9" name="Picture 7">
            <a:hlinkClick r:id="" action="ppaction://noaction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 terug</a:t>
            </a:r>
            <a:endParaRPr lang="nl-NL" sz="100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938463" y="220980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952750" y="221456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1143000" y="4343400"/>
            <a:ext cx="69342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3019425" y="23431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200275" y="1647825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6" name="AutoShape 1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152400"/>
            <a:ext cx="533400" cy="381000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7" name="Rectangl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00" y="533400"/>
            <a:ext cx="762000" cy="63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volgende                                      bladzijde                           </a:t>
            </a:r>
          </a:p>
          <a:p>
            <a:pPr>
              <a:spcBef>
                <a:spcPct val="50000"/>
              </a:spcBef>
            </a:pPr>
            <a:endParaRPr lang="nl-NL" sz="1000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3343275" y="17335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2095500" y="49530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pic>
        <p:nvPicPr>
          <p:cNvPr id="20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0"/>
            <a:ext cx="4292600" cy="877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228600" y="1219200"/>
            <a:ext cx="8458200" cy="213904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 u="sng" dirty="0">
                <a:cs typeface="Arial" pitchFamily="34" charset="0"/>
              </a:rPr>
              <a:t>Wat heb je nodig?</a:t>
            </a:r>
            <a:r>
              <a:rPr lang="en-US" sz="1400" b="1" u="sng" dirty="0">
                <a:cs typeface="Arial" pitchFamily="34" charset="0"/>
              </a:rPr>
              <a:t/>
            </a:r>
            <a:br>
              <a:rPr lang="en-US" sz="1400" b="1" u="sng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Tekenmaterialen, A3-papier, tijdschriften/ verf/ potloden/ </a:t>
            </a:r>
            <a:r>
              <a:rPr lang="nl-NL" sz="1400" dirty="0" err="1">
                <a:cs typeface="Arial" pitchFamily="34" charset="0"/>
              </a:rPr>
              <a:t>wasco</a:t>
            </a:r>
            <a:r>
              <a:rPr lang="nl-NL" sz="1400" dirty="0">
                <a:cs typeface="Arial" pitchFamily="34" charset="0"/>
              </a:rPr>
              <a:t> of stiften.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nl-NL" sz="1400" b="1" u="sng" dirty="0">
                <a:cs typeface="Arial" pitchFamily="34" charset="0"/>
              </a:rPr>
              <a:t>Wat moet je doen?</a:t>
            </a:r>
            <a:r>
              <a:rPr lang="en-US" sz="1400" b="1" u="sng" dirty="0">
                <a:cs typeface="Arial" pitchFamily="34" charset="0"/>
              </a:rPr>
              <a:t/>
            </a:r>
            <a:br>
              <a:rPr lang="en-US" sz="1400" b="1" u="sng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Ontwerp een poster voor de opening van een bouwwerk (op </a:t>
            </a:r>
            <a:r>
              <a:rPr lang="nl-NL" sz="1400" b="1" dirty="0">
                <a:cs typeface="Arial" pitchFamily="34" charset="0"/>
              </a:rPr>
              <a:t>A3-formaat</a:t>
            </a:r>
            <a:r>
              <a:rPr lang="nl-NL" sz="1400" dirty="0">
                <a:cs typeface="Arial" pitchFamily="34" charset="0"/>
              </a:rPr>
              <a:t>). Op deze poster komt een aankondiging te staan voor de opening.</a:t>
            </a:r>
            <a:r>
              <a:rPr lang="en-US" sz="1400" dirty="0">
                <a:cs typeface="Arial" pitchFamily="34" charset="0"/>
              </a:rPr>
              <a:t> </a:t>
            </a:r>
            <a:r>
              <a:rPr lang="nl-NL" sz="1400" dirty="0">
                <a:cs typeface="Arial" pitchFamily="34" charset="0"/>
              </a:rPr>
              <a:t>Het onderwerp van deze opening mag je zelf kiezen. 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Denk bij het ontwerp eraan, dat het gebruikt moet worden als reclame voor de opening. Dus: laat duidelijk zien, dat het om een opening van een bouwwerk gaat en waar en wanneer de opening is. </a:t>
            </a:r>
            <a:endParaRPr lang="nl-NL" sz="1400" dirty="0"/>
          </a:p>
          <a:p>
            <a:pPr>
              <a:spcBef>
                <a:spcPct val="50000"/>
              </a:spcBef>
            </a:pPr>
            <a:endParaRPr lang="nl-NL" sz="1400" dirty="0"/>
          </a:p>
        </p:txBody>
      </p:sp>
      <p:pic>
        <p:nvPicPr>
          <p:cNvPr id="22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048000"/>
            <a:ext cx="2814638" cy="3584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3048000" y="3429000"/>
            <a:ext cx="6096000" cy="30008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cs typeface="Arial" pitchFamily="34" charset="0"/>
              </a:rPr>
              <a:t>  </a:t>
            </a:r>
            <a:r>
              <a:rPr lang="nl-NL" sz="1400" b="1" u="sng">
                <a:cs typeface="Arial" pitchFamily="34" charset="0"/>
              </a:rPr>
              <a:t>Hoe ga je te werk?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-Kies eerst een onderwerp.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-Bedenk hoe je de poster wilt maken                                                                 </a:t>
            </a:r>
            <a:r>
              <a:rPr lang="en-US" sz="1400">
                <a:cs typeface="Arial" pitchFamily="34" charset="0"/>
              </a:rPr>
              <a:t> </a:t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</a:t>
            </a:r>
            <a:r>
              <a:rPr lang="nl-NL" sz="1400">
                <a:cs typeface="Arial" pitchFamily="34" charset="0"/>
              </a:rPr>
              <a:t>(tekenen, plaatjes, tekst op computer?).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-Maak een schets van de tekening die op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de poster komt of zoek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</a:t>
            </a:r>
            <a:r>
              <a:rPr lang="nl-NL" sz="1400">
                <a:cs typeface="Arial" pitchFamily="34" charset="0"/>
              </a:rPr>
              <a:t>geschikte plaatjes.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-Bedenk een goede lay-out (zie achterzijde).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-Maak een schets v/d indeling van de poster.                                                                </a:t>
            </a:r>
            <a:r>
              <a:rPr lang="en-US" sz="1400">
                <a:cs typeface="Arial" pitchFamily="34" charset="0"/>
              </a:rPr>
              <a:t> </a:t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-Kijk wat je het beste vindt.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 Waar komt de afbeelding en de tekst?</a:t>
            </a:r>
            <a:r>
              <a:rPr lang="en-US" sz="1400">
                <a:cs typeface="Arial" pitchFamily="34" charset="0"/>
              </a:rPr>
              <a:t> </a:t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Bij het maken van je keuze  moet je er vooral op letten dat de poster rust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</a:t>
            </a:r>
            <a:r>
              <a:rPr lang="nl-NL" sz="1400">
                <a:cs typeface="Arial" pitchFamily="34" charset="0"/>
              </a:rPr>
              <a:t>uitstraalt maar toch opvalt.</a:t>
            </a:r>
            <a:endParaRPr lang="nl-NL" sz="1400"/>
          </a:p>
          <a:p>
            <a:pPr>
              <a:spcBef>
                <a:spcPct val="50000"/>
              </a:spcBef>
            </a:pPr>
            <a:endParaRPr lang="nl-NL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4" name="AutoShape 6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" name="AutoShape 7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3309938" y="2338388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3586163" y="2652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3586163" y="2652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3538538" y="26479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3014663" y="9382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33400" y="533400"/>
            <a:ext cx="304800" cy="6172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609600" y="533400"/>
            <a:ext cx="228600" cy="609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14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0"/>
            <a:ext cx="4059238" cy="849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5" name="Picture 17">
            <a:hlinkClick r:id="" action="ppaction://hlinkshowjump?jump=previousslide"/>
          </p:cNvPr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terug</a:t>
            </a:r>
            <a:endParaRPr lang="nl-NL" sz="1000"/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152400" y="1143000"/>
            <a:ext cx="8686800" cy="149271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De Lay-out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  </a:t>
            </a:r>
            <a:r>
              <a:rPr lang="nl-NL" sz="1400">
                <a:cs typeface="Arial" pitchFamily="34" charset="0"/>
              </a:rPr>
              <a:t>Een lay-out is een ordening van tekst en afbeeldingen.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Een lay-out is dus een soort compositie.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  </a:t>
            </a:r>
            <a:r>
              <a:rPr lang="nl-NL" sz="1400">
                <a:cs typeface="Arial" pitchFamily="34" charset="0"/>
              </a:rPr>
              <a:t>Van compositie spreken we in algemene zin, over een lay-out hebben we het, wanneer het gaat over iets,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  </a:t>
            </a:r>
            <a:r>
              <a:rPr lang="nl-NL" sz="1400">
                <a:cs typeface="Arial" pitchFamily="34" charset="0"/>
              </a:rPr>
              <a:t>waar tekst in voorkomt.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Wanneer je een lay-out gaat opzetten, begin je altijd eerst met de grote lijnen.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  </a:t>
            </a:r>
            <a:r>
              <a:rPr lang="nl-NL" sz="1400">
                <a:cs typeface="Arial" pitchFamily="34" charset="0"/>
              </a:rPr>
              <a:t>Je maakt dus eerst een ruwe schets daarna vul je pas de details in.</a:t>
            </a:r>
            <a:endParaRPr lang="nl-NL" sz="1400"/>
          </a:p>
          <a:p>
            <a:pPr>
              <a:spcBef>
                <a:spcPct val="50000"/>
              </a:spcBef>
            </a:pPr>
            <a:endParaRPr lang="nl-NL" sz="1400"/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304800" y="2667000"/>
            <a:ext cx="3886200" cy="386259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Kenmerken van een goede poster:</a:t>
            </a:r>
            <a:endParaRPr lang="nl-NL" sz="1400"/>
          </a:p>
          <a:p>
            <a:pPr algn="ctr"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- duidelijk waarover het gaat;</a:t>
            </a:r>
            <a:endParaRPr lang="nl-NL" sz="1400"/>
          </a:p>
          <a:p>
            <a:pPr algn="ctr"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- eenvoudige/ duidelijke voorstelling;</a:t>
            </a:r>
            <a:endParaRPr lang="nl-NL" sz="1400"/>
          </a:p>
          <a:p>
            <a:pPr algn="ctr"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- gebruik van grote kleurvlakken;</a:t>
            </a:r>
            <a:endParaRPr lang="nl-NL" sz="1400"/>
          </a:p>
          <a:p>
            <a:pPr algn="ctr"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- grote duidelijke tekst;</a:t>
            </a:r>
            <a:endParaRPr lang="nl-NL" sz="1400"/>
          </a:p>
          <a:p>
            <a:pPr algn="ctr"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- gemakkelijke leesbare woorden.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/>
            </a:r>
            <a:br>
              <a:rPr lang="nl-NL" sz="1400">
                <a:cs typeface="Arial" pitchFamily="34" charset="0"/>
              </a:rPr>
            </a:br>
            <a:endParaRPr lang="nl-NL" sz="1400"/>
          </a:p>
          <a:p>
            <a:pPr algn="ctr"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Het volgende moet erop staan: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 b="1">
                <a:cs typeface="Arial" pitchFamily="34" charset="0"/>
              </a:rPr>
              <a:t>Wat is er te doen?</a:t>
            </a:r>
            <a:r>
              <a:rPr lang="en-US" sz="1400" b="1">
                <a:cs typeface="Arial" pitchFamily="34" charset="0"/>
              </a:rPr>
              <a:t/>
            </a:r>
            <a:br>
              <a:rPr lang="en-US" sz="1400" b="1">
                <a:cs typeface="Arial" pitchFamily="34" charset="0"/>
              </a:rPr>
            </a:br>
            <a:r>
              <a:rPr lang="nl-NL" sz="1400" b="1">
                <a:cs typeface="Arial" pitchFamily="34" charset="0"/>
              </a:rPr>
              <a:t>Wanneer is het?</a:t>
            </a:r>
            <a:r>
              <a:rPr lang="nl-NL" sz="1400">
                <a:cs typeface="Arial" pitchFamily="34" charset="0"/>
              </a:rPr>
              <a:t> (datum)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 b="1">
                <a:cs typeface="Arial" pitchFamily="34" charset="0"/>
              </a:rPr>
              <a:t>Waar is het? </a:t>
            </a:r>
            <a:r>
              <a:rPr lang="nl-NL" sz="1400">
                <a:cs typeface="Arial" pitchFamily="34" charset="0"/>
              </a:rPr>
              <a:t>(adres)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 b="1">
                <a:cs typeface="Arial" pitchFamily="34" charset="0"/>
              </a:rPr>
              <a:t>Hoe laat is het?</a:t>
            </a:r>
            <a:endParaRPr lang="nl-NL" sz="1400"/>
          </a:p>
          <a:p>
            <a:pPr>
              <a:spcBef>
                <a:spcPct val="50000"/>
              </a:spcBef>
            </a:pPr>
            <a:endParaRPr lang="nl-NL" sz="1400"/>
          </a:p>
        </p:txBody>
      </p:sp>
      <p:pic>
        <p:nvPicPr>
          <p:cNvPr id="19" name="Picture 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2743200"/>
            <a:ext cx="4383088" cy="32527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Diavoorstelling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Dia 1</vt:lpstr>
      <vt:lpstr>Dia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Eigenaar</dc:creator>
  <cp:lastModifiedBy>Eigenaar</cp:lastModifiedBy>
  <cp:revision>1</cp:revision>
  <dcterms:created xsi:type="dcterms:W3CDTF">2013-10-04T11:27:55Z</dcterms:created>
  <dcterms:modified xsi:type="dcterms:W3CDTF">2013-10-04T11:28:39Z</dcterms:modified>
</cp:coreProperties>
</file>