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B64B0-AA50-4C03-BC91-DFCDA92B130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CC1BB-0C08-4FC1-9686-986BF8D2CCB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0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283075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28600" y="1295400"/>
            <a:ext cx="8686800" cy="39703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(Digitale) fotocamera, internet, afsprakenkaart, telefoon.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in jullie omgeving een hedendaags gebouw zoeken dat je (of jullie) aanspreekt.</a:t>
            </a:r>
            <a:r>
              <a:rPr lang="nl-NL" sz="1400" b="1">
                <a:latin typeface="Kids" charset="0"/>
              </a:rPr>
              <a:t> </a:t>
            </a:r>
            <a:r>
              <a:rPr lang="en-US" sz="1400" b="1">
                <a:latin typeface="Kids" charset="0"/>
              </a:rPr>
              <a:t> </a:t>
            </a:r>
            <a:r>
              <a:rPr lang="nl-NL" sz="1400">
                <a:cs typeface="Arial" pitchFamily="34" charset="0"/>
              </a:rPr>
              <a:t>Zoek uit wie de architect is en fotografeer het gebouw. Probeer een telefonische afspraak te maken met de architect.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dat niet lukt kun je ook een afspraak met iemand maken die er ook veel van weet (bijvoorbeeld de opdrachtgever). Vraag of je hem/haar mag interviewen over zijn of haar werk.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Bij de gemeente kun je gaan vragen wie de architect van het gebouw is.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Als jullie het gevonden hebben, noteer je adres en telefoonnummer.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Ga de verdeelde taken uitvoeren en voeg de verzamelde gegevens bij elkaar in een verslag.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Nadat je het gebouw hebt gekozen, ga je taken verdelen: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latin typeface="Symbol" pitchFamily="18" charset="2"/>
              </a:rPr>
              <a:t>-</a:t>
            </a:r>
            <a:r>
              <a:rPr lang="nl-NL" sz="1400">
                <a:cs typeface="Arial" pitchFamily="34" charset="0"/>
              </a:rPr>
              <a:t>Wie maakt de foto’s?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latin typeface="Symbol" pitchFamily="18" charset="2"/>
              </a:rPr>
              <a:t>-</a:t>
            </a:r>
            <a:r>
              <a:rPr lang="nl-NL" sz="1400">
                <a:cs typeface="Arial" pitchFamily="34" charset="0"/>
              </a:rPr>
              <a:t>Wie gaan de vragen voor het interview maken?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latin typeface="Symbol" pitchFamily="18" charset="2"/>
              </a:rPr>
              <a:t>-</a:t>
            </a:r>
            <a:r>
              <a:rPr lang="nl-NL" sz="1400"/>
              <a:t>Wie gaat het telefoonnummer zoeken en bellen? </a:t>
            </a:r>
          </a:p>
        </p:txBody>
      </p:sp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951288"/>
            <a:ext cx="3871913" cy="290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04800" y="5943600"/>
            <a:ext cx="44196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Klik </a:t>
            </a:r>
            <a:r>
              <a:rPr lang="en-US">
                <a:hlinkClick r:id="" action="ppaction://noaction"/>
              </a:rPr>
              <a:t>hier</a:t>
            </a:r>
            <a:r>
              <a:rPr lang="en-US"/>
              <a:t> voor voorbeeldvragen</a:t>
            </a:r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6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3941763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304800" y="2133600"/>
            <a:ext cx="8534400" cy="2893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u="sng">
                <a:cs typeface="Arial" pitchFamily="34" charset="0"/>
              </a:rPr>
              <a:t>Voorbeeld vragen: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1)     Hoe oud is het gebouw?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2)</a:t>
            </a:r>
            <a:r>
              <a:rPr lang="nl-NL" sz="1400"/>
              <a:t>     </a:t>
            </a:r>
            <a:r>
              <a:rPr lang="nl-NL" sz="1400">
                <a:cs typeface="Arial" pitchFamily="34" charset="0"/>
              </a:rPr>
              <a:t>Heeft het bouwwerk een naam? Zo ja hoe heet het?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3)</a:t>
            </a:r>
            <a:r>
              <a:rPr lang="nl-NL" sz="1400"/>
              <a:t> 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Waarvan is het bouwwerk gemaakt? (materialen).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4)     Hoe lang heeft de bouw geduurd?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5)     Wat is de functie van het gebouw?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6)</a:t>
            </a:r>
            <a:r>
              <a:rPr lang="nl-NL" sz="1400"/>
              <a:t>     </a:t>
            </a:r>
            <a:r>
              <a:rPr lang="nl-NL" sz="1400">
                <a:cs typeface="Arial" pitchFamily="34" charset="0"/>
              </a:rPr>
              <a:t>Past het kunstwerk goed in deze omgeving?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7)</a:t>
            </a:r>
            <a:r>
              <a:rPr lang="nl-NL" sz="1400"/>
              <a:t>     </a:t>
            </a:r>
            <a:r>
              <a:rPr lang="nl-NL" sz="1400">
                <a:cs typeface="Arial" pitchFamily="34" charset="0"/>
              </a:rPr>
              <a:t>Zijn er nog problemen geweest tijdens de bouw?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Verzin zelf ook nog een aantal vragen.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8" name="Picture 21" descr="http://www.utwente.nl/sg/archief/architectuur.doc/architectuur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1676400"/>
            <a:ext cx="3810000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Diavoorstelling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2013-10-04T11:31:42Z</dcterms:created>
  <dcterms:modified xsi:type="dcterms:W3CDTF">2013-10-04T11:32:17Z</dcterms:modified>
</cp:coreProperties>
</file>