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B945-04B1-4029-AE96-2994262DB977}" type="datetimeFigureOut">
              <a:rPr lang="nl-NL" smtClean="0"/>
              <a:t>28-11-2012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B060-BB20-4280-A2F8-1B011A37BAB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B945-04B1-4029-AE96-2994262DB977}" type="datetimeFigureOut">
              <a:rPr lang="nl-NL" smtClean="0"/>
              <a:t>28-11-2012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B060-BB20-4280-A2F8-1B011A37BAB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B945-04B1-4029-AE96-2994262DB977}" type="datetimeFigureOut">
              <a:rPr lang="nl-NL" smtClean="0"/>
              <a:t>28-11-2012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B060-BB20-4280-A2F8-1B011A37BAB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B945-04B1-4029-AE96-2994262DB977}" type="datetimeFigureOut">
              <a:rPr lang="nl-NL" smtClean="0"/>
              <a:t>28-11-2012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B060-BB20-4280-A2F8-1B011A37BAB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B945-04B1-4029-AE96-2994262DB977}" type="datetimeFigureOut">
              <a:rPr lang="nl-NL" smtClean="0"/>
              <a:t>28-11-2012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B060-BB20-4280-A2F8-1B011A37BAB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B945-04B1-4029-AE96-2994262DB977}" type="datetimeFigureOut">
              <a:rPr lang="nl-NL" smtClean="0"/>
              <a:t>28-11-2012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B060-BB20-4280-A2F8-1B011A37BAB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B945-04B1-4029-AE96-2994262DB977}" type="datetimeFigureOut">
              <a:rPr lang="nl-NL" smtClean="0"/>
              <a:t>28-11-2012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B060-BB20-4280-A2F8-1B011A37BAB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B945-04B1-4029-AE96-2994262DB977}" type="datetimeFigureOut">
              <a:rPr lang="nl-NL" smtClean="0"/>
              <a:t>28-11-2012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B060-BB20-4280-A2F8-1B011A37BAB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B945-04B1-4029-AE96-2994262DB977}" type="datetimeFigureOut">
              <a:rPr lang="nl-NL" smtClean="0"/>
              <a:t>28-11-2012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B060-BB20-4280-A2F8-1B011A37BAB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B945-04B1-4029-AE96-2994262DB977}" type="datetimeFigureOut">
              <a:rPr lang="nl-NL" smtClean="0"/>
              <a:t>28-11-2012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B060-BB20-4280-A2F8-1B011A37BAB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B945-04B1-4029-AE96-2994262DB977}" type="datetimeFigureOut">
              <a:rPr lang="nl-NL" smtClean="0"/>
              <a:t>28-11-2012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B060-BB20-4280-A2F8-1B011A37BAB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AB945-04B1-4029-AE96-2994262DB977}" type="datetimeFigureOut">
              <a:rPr lang="nl-NL" smtClean="0"/>
              <a:t>28-11-2012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AB060-BB20-4280-A2F8-1B011A37BAB3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26"/>
          <p:cNvSpPr>
            <a:spLocks noChangeArrowheads="1"/>
          </p:cNvSpPr>
          <p:nvPr/>
        </p:nvSpPr>
        <p:spPr bwMode="auto">
          <a:xfrm>
            <a:off x="4343400" y="3657600"/>
            <a:ext cx="2362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16" name="Text Box 1027"/>
          <p:cNvSpPr txBox="1">
            <a:spLocks noChangeArrowheads="1"/>
          </p:cNvSpPr>
          <p:nvPr/>
        </p:nvSpPr>
        <p:spPr bwMode="auto">
          <a:xfrm>
            <a:off x="5257800" y="2438400"/>
            <a:ext cx="426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/>
          </a:p>
        </p:txBody>
      </p:sp>
      <p:sp>
        <p:nvSpPr>
          <p:cNvPr id="17" name="AutoShape 1028" descr="http://www.artactueel.nl/Exposities/realisme/Hans%20Parlevliet_bestanden/Stilleven%20met%20peren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nl-NL"/>
          </a:p>
        </p:txBody>
      </p:sp>
      <p:sp>
        <p:nvSpPr>
          <p:cNvPr id="18" name="AutoShape 1029" descr="http://www.exto.nl/gallery/dbimages/1184/1184-p-1764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nl-NL"/>
          </a:p>
        </p:txBody>
      </p:sp>
      <p:sp>
        <p:nvSpPr>
          <p:cNvPr id="19" name="Text Box 1030"/>
          <p:cNvSpPr txBox="1">
            <a:spLocks noChangeArrowheads="1"/>
          </p:cNvSpPr>
          <p:nvPr/>
        </p:nvSpPr>
        <p:spPr bwMode="auto">
          <a:xfrm>
            <a:off x="7772400" y="1066800"/>
            <a:ext cx="304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20" name="Rectangle 1031"/>
          <p:cNvSpPr>
            <a:spLocks noChangeArrowheads="1"/>
          </p:cNvSpPr>
          <p:nvPr/>
        </p:nvSpPr>
        <p:spPr bwMode="auto">
          <a:xfrm>
            <a:off x="5715000" y="3581400"/>
            <a:ext cx="30480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pic>
        <p:nvPicPr>
          <p:cNvPr id="21" name="Picture 1032">
            <a:hlinkClick r:id="" action="ppaction://noaction"/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152400"/>
            <a:ext cx="4921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2" name="Rectangle 1033"/>
          <p:cNvSpPr>
            <a:spLocks noChangeArrowheads="1"/>
          </p:cNvSpPr>
          <p:nvPr/>
        </p:nvSpPr>
        <p:spPr bwMode="auto">
          <a:xfrm>
            <a:off x="8077200" y="533400"/>
            <a:ext cx="10668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/>
              <a:t>  </a:t>
            </a:r>
            <a:r>
              <a:rPr lang="en-US" sz="1000"/>
              <a:t>       terug</a:t>
            </a:r>
            <a:endParaRPr lang="nl-NL" sz="1000"/>
          </a:p>
        </p:txBody>
      </p:sp>
      <p:sp>
        <p:nvSpPr>
          <p:cNvPr id="23" name="AutoShape 103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96200" y="152400"/>
            <a:ext cx="533400" cy="381000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24" name="Rectangle 103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620000" y="533400"/>
            <a:ext cx="762000" cy="63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volgende                                      bladzijde                           </a:t>
            </a:r>
          </a:p>
          <a:p>
            <a:pPr>
              <a:spcBef>
                <a:spcPct val="50000"/>
              </a:spcBef>
            </a:pPr>
            <a:endParaRPr lang="nl-NL" sz="1000"/>
          </a:p>
        </p:txBody>
      </p:sp>
      <p:sp>
        <p:nvSpPr>
          <p:cNvPr id="25" name="Rectangle 1038"/>
          <p:cNvSpPr>
            <a:spLocks noChangeArrowheads="1"/>
          </p:cNvSpPr>
          <p:nvPr/>
        </p:nvSpPr>
        <p:spPr bwMode="auto">
          <a:xfrm>
            <a:off x="2938463" y="2209800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26" name="Rectangle 1040"/>
          <p:cNvSpPr>
            <a:spLocks noChangeArrowheads="1"/>
          </p:cNvSpPr>
          <p:nvPr/>
        </p:nvSpPr>
        <p:spPr bwMode="auto">
          <a:xfrm>
            <a:off x="2952750" y="2214563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27" name="Rectangle 1042"/>
          <p:cNvSpPr>
            <a:spLocks noChangeArrowheads="1"/>
          </p:cNvSpPr>
          <p:nvPr/>
        </p:nvSpPr>
        <p:spPr bwMode="auto">
          <a:xfrm>
            <a:off x="1143000" y="4343400"/>
            <a:ext cx="69342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pic>
        <p:nvPicPr>
          <p:cNvPr id="28" name="Picture 10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0"/>
            <a:ext cx="4273550" cy="8874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9" name="Text Box 1044"/>
          <p:cNvSpPr txBox="1">
            <a:spLocks noChangeArrowheads="1"/>
          </p:cNvSpPr>
          <p:nvPr/>
        </p:nvSpPr>
        <p:spPr bwMode="auto">
          <a:xfrm>
            <a:off x="228600" y="1371600"/>
            <a:ext cx="8686800" cy="429348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400">
                <a:cs typeface="Arial" pitchFamily="34" charset="0"/>
              </a:rPr>
              <a:t>Wie droomt er niet van net zo mooi te zijn als de modellen in de media? Wie ziet zichzelf al met verleidelijke blik en uitdagende houding op een bladzijde in </a:t>
            </a:r>
            <a:r>
              <a:rPr lang="nl-NL" sz="1400" i="1">
                <a:cs typeface="Arial" pitchFamily="34" charset="0"/>
              </a:rPr>
              <a:t>Flair </a:t>
            </a:r>
            <a:r>
              <a:rPr lang="nl-NL" sz="1400">
                <a:cs typeface="Arial" pitchFamily="34" charset="0"/>
              </a:rPr>
              <a:t>of </a:t>
            </a:r>
            <a:r>
              <a:rPr lang="nl-NL" sz="1400" i="1">
                <a:cs typeface="Arial" pitchFamily="34" charset="0"/>
              </a:rPr>
              <a:t>Elegance. </a:t>
            </a:r>
            <a:r>
              <a:rPr lang="nl-NL" sz="1400">
                <a:cs typeface="Arial" pitchFamily="34" charset="0"/>
              </a:rPr>
              <a:t>Dat kan! Door een keer over de catwalk van een zelfgeorganiseerde modeshow te stappen.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endParaRPr lang="en-US" sz="140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nl-NL" sz="1400">
                <a:cs typeface="Arial" pitchFamily="34" charset="0"/>
              </a:rPr>
              <a:t>Mode heeft een aparte plaats binnen de toegepaste kunst. 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Heel vroeger was kleding vooral om je te beschermen tegen kou en regen.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Tegenwoordig gebruiken we kleding ook om te laten zien wie we zijn.    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We kunnen ons ermee onderscheiden van anderen.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Daarom wordt er steeds  weer  nieuwe kleding bedacht. Zo te zien houden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kledingontwerpers van versieren!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 b="1" u="sng">
                <a:cs typeface="Arial" pitchFamily="34" charset="0"/>
              </a:rPr>
              <a:t>Wat heb je nodig?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Potlood, A4-papier en materialen zoals: karton, textiel, tempex,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plastic, touw, enz..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 b="1" u="sng">
                <a:cs typeface="Arial" pitchFamily="34" charset="0"/>
              </a:rPr>
              <a:t>Wat moet je doen?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/>
              <a:t>Je gaat een nieuwe kledingstijl ontwerpen. Je werkt in een groepje van </a:t>
            </a:r>
            <a:r>
              <a:rPr lang="en-US" sz="1400"/>
              <a:t/>
            </a:r>
            <a:br>
              <a:rPr lang="en-US" sz="1400"/>
            </a:br>
            <a:r>
              <a:rPr lang="nl-NL" sz="1400" b="1"/>
              <a:t>maximaal </a:t>
            </a:r>
            <a:r>
              <a:rPr lang="nl-NL" sz="1400"/>
              <a:t>6 personen. Je nieuwe kledingstijl laat je aan je klasgenoten </a:t>
            </a:r>
            <a:r>
              <a:rPr lang="en-US" sz="1400"/>
              <a:t/>
            </a:r>
            <a:br>
              <a:rPr lang="en-US" sz="1400"/>
            </a:br>
            <a:r>
              <a:rPr lang="nl-NL" sz="1400"/>
              <a:t>zien door middel van een modeshow. </a:t>
            </a:r>
          </a:p>
        </p:txBody>
      </p:sp>
      <p:sp>
        <p:nvSpPr>
          <p:cNvPr id="30" name="Rectangle 1046"/>
          <p:cNvSpPr>
            <a:spLocks noChangeArrowheads="1"/>
          </p:cNvSpPr>
          <p:nvPr/>
        </p:nvSpPr>
        <p:spPr bwMode="auto">
          <a:xfrm>
            <a:off x="3724275" y="1281113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31" name="Picture 10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9213" y="2057400"/>
            <a:ext cx="2744787" cy="4284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2" name="AutoShape 104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86600" y="152400"/>
            <a:ext cx="457200" cy="381000"/>
          </a:xfrm>
          <a:prstGeom prst="actionButtonDocument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33" name="Rectangle 105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0" y="533400"/>
            <a:ext cx="12192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  voorbeeld</a:t>
            </a:r>
            <a:endParaRPr lang="nl-NL"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343400" y="3657600"/>
            <a:ext cx="2362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nl-NL" sz="2400">
              <a:latin typeface="Times New Roman" pitchFamily="18" charset="0"/>
            </a:endParaRPr>
          </a:p>
        </p:txBody>
      </p:sp>
      <p:pic>
        <p:nvPicPr>
          <p:cNvPr id="3" name="Picture 3">
            <a:hlinkClick r:id="" action="ppaction://noaction"/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1038" y="223838"/>
            <a:ext cx="4921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077200" y="609600"/>
            <a:ext cx="10668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/>
              <a:t>  </a:t>
            </a:r>
            <a:r>
              <a:rPr lang="en-US" sz="1000"/>
              <a:t>    terug</a:t>
            </a:r>
            <a:endParaRPr lang="nl-NL" sz="100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257800" y="2438400"/>
            <a:ext cx="426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/>
          </a:p>
        </p:txBody>
      </p:sp>
      <p:sp>
        <p:nvSpPr>
          <p:cNvPr id="6" name="AutoShape 6" descr="http://www.artactueel.nl/Exposities/realisme/Hans%20Parlevliet_bestanden/Stilleven%20met%20peren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nl-NL"/>
          </a:p>
        </p:txBody>
      </p:sp>
      <p:sp>
        <p:nvSpPr>
          <p:cNvPr id="7" name="AutoShape 7" descr="http://www.exto.nl/gallery/dbimages/1184/1184-p-1764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nl-NL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772400" y="1066800"/>
            <a:ext cx="304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309938" y="2338388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0"/>
            <a:ext cx="4214813" cy="908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52400" y="1600200"/>
            <a:ext cx="8991600" cy="37548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400" b="1" u="sng">
                <a:cs typeface="Arial" pitchFamily="34" charset="0"/>
              </a:rPr>
              <a:t>Hoe ga je te werk?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>
                <a:latin typeface="Arial"/>
                <a:cs typeface="Arial" pitchFamily="34" charset="0"/>
              </a:rPr>
              <a:t>·</a:t>
            </a:r>
            <a:r>
              <a:rPr lang="nl-NL" sz="1400">
                <a:cs typeface="Arial" pitchFamily="34" charset="0"/>
              </a:rPr>
              <a:t>Kies een thema, bijvoorbeeld een seizoen of een sport.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latin typeface="Arial"/>
                <a:cs typeface="Arial" pitchFamily="34" charset="0"/>
              </a:rPr>
              <a:t>·</a:t>
            </a:r>
            <a:r>
              <a:rPr lang="nl-NL" sz="1400">
                <a:cs typeface="Arial" pitchFamily="34" charset="0"/>
              </a:rPr>
              <a:t>Maak passend bij het thema een nieuwe kledingstijl.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Het gaat niet om alleen maar gek of grappig. Dus geen ‘feestneuzen -niveau’.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latin typeface="Arial"/>
                <a:cs typeface="Arial" pitchFamily="34" charset="0"/>
              </a:rPr>
              <a:t>·</a:t>
            </a:r>
            <a:r>
              <a:rPr lang="nl-NL" sz="1400">
                <a:cs typeface="Arial" pitchFamily="34" charset="0"/>
              </a:rPr>
              <a:t>Je schets eerst je ontwerp op papier.</a:t>
            </a: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Dat doe je op een A4-tje,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dus niet op ware grootte. Je zoekt je</a:t>
            </a: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materiaal uit (mag je zelf kiezen)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die je bij de stijl vindt passen. Dan ga je aan de slag.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Je mag zo veel mogelijk verschillende</a:t>
            </a: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soorten materiaal</a:t>
            </a: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gebruiken.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latin typeface="Arial"/>
                <a:cs typeface="Arial" pitchFamily="34" charset="0"/>
              </a:rPr>
              <a:t>·</a:t>
            </a:r>
            <a:r>
              <a:rPr lang="nl-NL" sz="1400">
                <a:cs typeface="Arial" pitchFamily="34" charset="0"/>
              </a:rPr>
              <a:t>Je moet de nieuwe kleding natuurlijk zelf kunnen dragen.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latin typeface="Arial"/>
                <a:cs typeface="Arial" pitchFamily="34" charset="0"/>
              </a:rPr>
              <a:t>·</a:t>
            </a:r>
            <a:r>
              <a:rPr lang="nl-NL" sz="1400">
                <a:cs typeface="Arial" pitchFamily="34" charset="0"/>
              </a:rPr>
              <a:t>Zorg voor toepasselijke muziek bij jullie presentatie.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latin typeface="Arial"/>
                <a:cs typeface="Arial" pitchFamily="34" charset="0"/>
              </a:rPr>
              <a:t>·</a:t>
            </a:r>
            <a:r>
              <a:rPr lang="nl-NL" sz="1400">
                <a:cs typeface="Arial" pitchFamily="34" charset="0"/>
              </a:rPr>
              <a:t>Laat iemand de show presenteren en aan elkaar praten.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 </a:t>
            </a:r>
            <a:r>
              <a:rPr lang="nl-NL" sz="1400"/>
              <a:t>Ieder model loopt enkele keren over de catwalk </a:t>
            </a: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3233738" y="1476375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13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1447800"/>
            <a:ext cx="2700337" cy="4419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65</Words>
  <Application>Microsoft Office PowerPoint</Application>
  <PresentationFormat>Diavoorstelling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Office-thema</vt:lpstr>
      <vt:lpstr>Dia 1</vt:lpstr>
      <vt:lpstr>Dia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Eigenaar</dc:creator>
  <cp:lastModifiedBy>Eigenaar</cp:lastModifiedBy>
  <cp:revision>1</cp:revision>
  <dcterms:created xsi:type="dcterms:W3CDTF">2012-11-28T20:35:27Z</dcterms:created>
  <dcterms:modified xsi:type="dcterms:W3CDTF">2012-11-28T20:39:55Z</dcterms:modified>
</cp:coreProperties>
</file>