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7CCFB-F97C-4E2B-A497-9F938E6A3C5B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51BF-C65C-4E94-B803-CC7839EBE78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7CCFB-F97C-4E2B-A497-9F938E6A3C5B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51BF-C65C-4E94-B803-CC7839EBE78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7CCFB-F97C-4E2B-A497-9F938E6A3C5B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51BF-C65C-4E94-B803-CC7839EBE78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7CCFB-F97C-4E2B-A497-9F938E6A3C5B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51BF-C65C-4E94-B803-CC7839EBE78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7CCFB-F97C-4E2B-A497-9F938E6A3C5B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51BF-C65C-4E94-B803-CC7839EBE78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7CCFB-F97C-4E2B-A497-9F938E6A3C5B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51BF-C65C-4E94-B803-CC7839EBE78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7CCFB-F97C-4E2B-A497-9F938E6A3C5B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51BF-C65C-4E94-B803-CC7839EBE78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7CCFB-F97C-4E2B-A497-9F938E6A3C5B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51BF-C65C-4E94-B803-CC7839EBE78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7CCFB-F97C-4E2B-A497-9F938E6A3C5B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51BF-C65C-4E94-B803-CC7839EBE78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7CCFB-F97C-4E2B-A497-9F938E6A3C5B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51BF-C65C-4E94-B803-CC7839EBE78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7CCFB-F97C-4E2B-A497-9F938E6A3C5B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51BF-C65C-4E94-B803-CC7839EBE78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7CCFB-F97C-4E2B-A497-9F938E6A3C5B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451BF-C65C-4E94-B803-CC7839EBE782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43700" y="1752600"/>
            <a:ext cx="2400300" cy="5257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8077200" y="6096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terug</a:t>
            </a:r>
            <a:endParaRPr lang="nl-NL" sz="1000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6" name="AutoShape 8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AutoShape 9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9" name="Picture 19">
            <a:hlinkClick r:id="" action="ppaction://noaction"/>
          </p:cNvPr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0" name="AutoShape 2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1" name="Rectangle 22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pic>
        <p:nvPicPr>
          <p:cNvPr id="12" name="Picture 2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19400" y="0"/>
            <a:ext cx="3502025" cy="1581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3" name="Text Box 29"/>
          <p:cNvSpPr txBox="1">
            <a:spLocks noChangeArrowheads="1"/>
          </p:cNvSpPr>
          <p:nvPr/>
        </p:nvSpPr>
        <p:spPr bwMode="auto">
          <a:xfrm>
            <a:off x="152400" y="1752600"/>
            <a:ext cx="8991600" cy="58015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i="1" dirty="0">
                <a:cs typeface="Arial" pitchFamily="34" charset="0"/>
              </a:rPr>
              <a:t>Deze opdracht k</a:t>
            </a:r>
            <a:r>
              <a:rPr lang="en-US" sz="1400" i="1" dirty="0">
                <a:cs typeface="Arial" pitchFamily="34" charset="0"/>
              </a:rPr>
              <a:t>u</a:t>
            </a:r>
            <a:r>
              <a:rPr lang="nl-NL" sz="1400" i="1" dirty="0">
                <a:cs typeface="Arial" pitchFamily="34" charset="0"/>
              </a:rPr>
              <a:t>n je maken als je gebouwen wilt gaan bekijken voor CKV</a:t>
            </a:r>
            <a:r>
              <a:rPr lang="en-US" sz="1400" i="1" dirty="0">
                <a:cs typeface="Arial" pitchFamily="34" charset="0"/>
              </a:rPr>
              <a:t/>
            </a:r>
            <a:br>
              <a:rPr lang="en-US" sz="1400" i="1" dirty="0">
                <a:cs typeface="Arial" pitchFamily="34" charset="0"/>
              </a:rPr>
            </a:br>
            <a:r>
              <a:rPr lang="en-US" sz="1400" i="1" dirty="0">
                <a:cs typeface="Arial" pitchFamily="34" charset="0"/>
              </a:rPr>
              <a:t/>
            </a:r>
            <a:br>
              <a:rPr lang="en-US" sz="1400" i="1" dirty="0">
                <a:cs typeface="Arial" pitchFamily="34" charset="0"/>
              </a:rPr>
            </a:br>
            <a:r>
              <a:rPr lang="nl-NL" sz="1400" b="1" u="sng" dirty="0">
                <a:cs typeface="Arial" pitchFamily="34" charset="0"/>
              </a:rPr>
              <a:t>Wat heb je nodig?</a:t>
            </a:r>
            <a:r>
              <a:rPr lang="en-US" sz="1400" b="1" u="sng" dirty="0">
                <a:cs typeface="Arial" pitchFamily="34" charset="0"/>
              </a:rPr>
              <a:t/>
            </a:r>
            <a:br>
              <a:rPr lang="en-US" sz="1400" b="1" u="sng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Een fototoestel (met een filmrolletje van 24</a:t>
            </a:r>
            <a:r>
              <a:rPr lang="nl-NL" sz="1400" b="1" dirty="0">
                <a:cs typeface="Arial" pitchFamily="34" charset="0"/>
              </a:rPr>
              <a:t> </a:t>
            </a:r>
            <a:r>
              <a:rPr lang="nl-NL" sz="1400" dirty="0">
                <a:cs typeface="Arial" pitchFamily="34" charset="0"/>
              </a:rPr>
              <a:t>opnamen), of </a:t>
            </a:r>
            <a:r>
              <a:rPr lang="en-US" sz="1400" dirty="0" err="1">
                <a:cs typeface="Arial" pitchFamily="34" charset="0"/>
              </a:rPr>
              <a:t>een</a:t>
            </a:r>
            <a:r>
              <a:rPr lang="en-US" sz="1400" dirty="0">
                <a:cs typeface="Arial" pitchFamily="34" charset="0"/>
              </a:rPr>
              <a:t> </a:t>
            </a:r>
            <a:r>
              <a:rPr lang="nl-NL" sz="1400" dirty="0">
                <a:cs typeface="Arial" pitchFamily="34" charset="0"/>
              </a:rPr>
              <a:t>digitale camera en pen en p</a:t>
            </a:r>
            <a:r>
              <a:rPr lang="nl-NL" sz="1400" dirty="0">
                <a:solidFill>
                  <a:schemeClr val="bg1"/>
                </a:solidFill>
                <a:cs typeface="Arial" pitchFamily="34" charset="0"/>
              </a:rPr>
              <a:t>apier.</a:t>
            </a:r>
            <a:r>
              <a:rPr lang="en-US" sz="1400" dirty="0">
                <a:solidFill>
                  <a:schemeClr val="bg1"/>
                </a:solidFill>
                <a:cs typeface="Arial" pitchFamily="34" charset="0"/>
              </a:rPr>
              <a:t/>
            </a:r>
            <a:br>
              <a:rPr lang="en-US" sz="1400" dirty="0">
                <a:solidFill>
                  <a:schemeClr val="bg1"/>
                </a:solidFill>
                <a:cs typeface="Arial" pitchFamily="34" charset="0"/>
              </a:rPr>
            </a:br>
            <a:endParaRPr lang="nl-NL" sz="1400" dirty="0">
              <a:solidFill>
                <a:schemeClr val="bg1"/>
              </a:solidFill>
              <a:latin typeface="Kids" charset="0"/>
            </a:endParaRPr>
          </a:p>
          <a:p>
            <a:pPr>
              <a:spcBef>
                <a:spcPct val="50000"/>
              </a:spcBef>
            </a:pPr>
            <a:r>
              <a:rPr lang="nl-NL" sz="1400" b="1" u="sng" dirty="0">
                <a:cs typeface="Arial" pitchFamily="34" charset="0"/>
              </a:rPr>
              <a:t>Wat moet je doen?</a:t>
            </a:r>
            <a:r>
              <a:rPr lang="en-US" sz="1400" b="1" u="sng" dirty="0">
                <a:cs typeface="Arial" pitchFamily="34" charset="0"/>
              </a:rPr>
              <a:t/>
            </a:r>
            <a:br>
              <a:rPr lang="en-US" sz="1400" b="1" u="sng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Fotografeer twaalf verschillende gebouwen. Je zorgt ervoor dat je nieuwe en oude gebouwen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gaat fotograferen.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endParaRPr lang="nl-NL" sz="1400" dirty="0">
              <a:latin typeface="Kids" charset="0"/>
            </a:endParaRPr>
          </a:p>
          <a:p>
            <a:pPr>
              <a:spcBef>
                <a:spcPct val="50000"/>
              </a:spcBef>
            </a:pPr>
            <a:r>
              <a:rPr lang="nl-NL" sz="1400" b="1" u="sng" dirty="0">
                <a:cs typeface="Arial" pitchFamily="34" charset="0"/>
              </a:rPr>
              <a:t>Hoe ga je te werk?</a:t>
            </a:r>
            <a:r>
              <a:rPr lang="en-US" sz="1400" b="1" u="sng" dirty="0">
                <a:cs typeface="Arial" pitchFamily="34" charset="0"/>
              </a:rPr>
              <a:t/>
            </a:r>
            <a:br>
              <a:rPr lang="en-US" sz="1400" b="1" u="sng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Loop rond, kijk goed en fotografeer. Neem altijd een foto van het hele gebouw en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een foto van een detail. Soms is de deur apart vormgegeven of zijn er verschillende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soorten materialen gebruikt.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Misschien vallen de bijzondere versieringen op.</a:t>
            </a:r>
            <a:r>
              <a:rPr lang="en-US" sz="1400" dirty="0">
                <a:cs typeface="Arial" pitchFamily="34" charset="0"/>
              </a:rPr>
              <a:t> </a:t>
            </a:r>
            <a:r>
              <a:rPr lang="nl-NL" sz="1400" dirty="0">
                <a:cs typeface="Arial" pitchFamily="34" charset="0"/>
              </a:rPr>
              <a:t>Maak van deze details ook foto’s.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u="sng" dirty="0">
                <a:cs typeface="Arial" pitchFamily="34" charset="0"/>
              </a:rPr>
              <a:t>Maak het schema af:</a:t>
            </a:r>
            <a:r>
              <a:rPr lang="nl-NL" sz="1400" dirty="0"/>
              <a:t/>
            </a:r>
            <a:br>
              <a:rPr lang="nl-NL" sz="1400" dirty="0"/>
            </a:br>
            <a:r>
              <a:rPr lang="en-US" sz="1400" dirty="0"/>
              <a:t/>
            </a:r>
            <a:br>
              <a:rPr lang="en-US" sz="1400" dirty="0"/>
            </a:br>
            <a:r>
              <a:rPr lang="nl-NL" sz="1400" b="1" dirty="0">
                <a:cs typeface="Arial" pitchFamily="34" charset="0"/>
              </a:rPr>
              <a:t>soort gebouw	     detail</a:t>
            </a:r>
            <a:endParaRPr lang="nl-NL" sz="1400" dirty="0">
              <a:latin typeface="Kids" charset="0"/>
            </a:endParaRPr>
          </a:p>
          <a:p>
            <a:pPr>
              <a:spcBef>
                <a:spcPct val="50000"/>
              </a:spcBef>
            </a:pPr>
            <a:r>
              <a:rPr lang="nl-NL" sz="1400" dirty="0">
                <a:cs typeface="Arial" pitchFamily="34" charset="0"/>
              </a:rPr>
              <a:t>foto 1:(kasteel)                   foto 2:  torenkamer		</a:t>
            </a:r>
            <a:endParaRPr lang="nl-NL" sz="1400" dirty="0">
              <a:latin typeface="Kids" charset="0"/>
            </a:endParaRPr>
          </a:p>
          <a:p>
            <a:pPr>
              <a:spcBef>
                <a:spcPct val="50000"/>
              </a:spcBef>
            </a:pPr>
            <a:r>
              <a:rPr lang="nl-NL" sz="1400" dirty="0">
                <a:cs typeface="Arial" pitchFamily="34" charset="0"/>
              </a:rPr>
              <a:t>foto 3:                                 foto 4: </a:t>
            </a:r>
            <a:endParaRPr lang="nl-NL" sz="1400" dirty="0">
              <a:latin typeface="Kids" charset="0"/>
            </a:endParaRPr>
          </a:p>
          <a:p>
            <a:pPr>
              <a:spcBef>
                <a:spcPct val="50000"/>
              </a:spcBef>
            </a:pPr>
            <a:r>
              <a:rPr lang="en-US" sz="1400" dirty="0">
                <a:cs typeface="Arial" pitchFamily="34" charset="0"/>
              </a:rPr>
              <a:t>N</a:t>
            </a:r>
            <a:r>
              <a:rPr lang="nl-NL" sz="1400" dirty="0" err="1">
                <a:cs typeface="Arial" pitchFamily="34" charset="0"/>
              </a:rPr>
              <a:t>ummer</a:t>
            </a:r>
            <a:r>
              <a:rPr lang="nl-NL" sz="1400" dirty="0">
                <a:cs typeface="Arial" pitchFamily="34" charset="0"/>
              </a:rPr>
              <a:t> t/m 24.</a:t>
            </a:r>
            <a:endParaRPr lang="nl-NL" sz="1400" dirty="0">
              <a:latin typeface="Kids" charset="0"/>
            </a:endParaRPr>
          </a:p>
          <a:p>
            <a:pPr>
              <a:spcBef>
                <a:spcPct val="50000"/>
              </a:spcBef>
            </a:pPr>
            <a:endParaRPr lang="nl-NL" sz="1400" dirty="0">
              <a:latin typeface="Kids" charset="0"/>
            </a:endParaRPr>
          </a:p>
          <a:p>
            <a:pPr>
              <a:spcBef>
                <a:spcPct val="50000"/>
              </a:spcBef>
            </a:pPr>
            <a:endParaRPr lang="nl-NL" sz="1400" dirty="0"/>
          </a:p>
        </p:txBody>
      </p:sp>
      <p:sp>
        <p:nvSpPr>
          <p:cNvPr id="14" name="Line 31"/>
          <p:cNvSpPr>
            <a:spLocks noChangeShapeType="1"/>
          </p:cNvSpPr>
          <p:nvPr/>
        </p:nvSpPr>
        <p:spPr bwMode="auto">
          <a:xfrm>
            <a:off x="228600" y="5867400"/>
            <a:ext cx="411480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nl-NL"/>
          </a:p>
        </p:txBody>
      </p:sp>
      <p:sp>
        <p:nvSpPr>
          <p:cNvPr id="15" name="Line 32"/>
          <p:cNvSpPr>
            <a:spLocks noChangeShapeType="1"/>
          </p:cNvSpPr>
          <p:nvPr/>
        </p:nvSpPr>
        <p:spPr bwMode="auto">
          <a:xfrm>
            <a:off x="228600" y="6172200"/>
            <a:ext cx="411480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nl-NL"/>
          </a:p>
        </p:txBody>
      </p:sp>
      <p:sp>
        <p:nvSpPr>
          <p:cNvPr id="16" name="Line 33"/>
          <p:cNvSpPr>
            <a:spLocks noChangeShapeType="1"/>
          </p:cNvSpPr>
          <p:nvPr/>
        </p:nvSpPr>
        <p:spPr bwMode="auto">
          <a:xfrm>
            <a:off x="2286000" y="5638800"/>
            <a:ext cx="0" cy="9906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077200" y="6096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terug</a:t>
            </a:r>
            <a:endParaRPr lang="nl-NL" sz="1000"/>
          </a:p>
        </p:txBody>
      </p:sp>
      <p:sp>
        <p:nvSpPr>
          <p:cNvPr id="6" name="Rectangle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657350" y="366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8" name="AutoShape 7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9" name="AutoShape 8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7467600" y="4038600"/>
            <a:ext cx="16764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11" name="Picture 3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1038" y="223838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0"/>
            <a:ext cx="3454400" cy="3032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3" name="Text Box 19"/>
          <p:cNvSpPr txBox="1">
            <a:spLocks noChangeArrowheads="1"/>
          </p:cNvSpPr>
          <p:nvPr/>
        </p:nvSpPr>
        <p:spPr bwMode="auto">
          <a:xfrm>
            <a:off x="152400" y="914400"/>
            <a:ext cx="7848600" cy="149271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moet je inleveren?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-Doe de foto’s in een mapje of plak  ze netjes op.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-Zet de foto’s op chronologische volgorde. </a:t>
            </a:r>
            <a:r>
              <a:rPr lang="en-US" sz="1400">
                <a:cs typeface="Arial" pitchFamily="34" charset="0"/>
              </a:rPr>
              <a:t>Dus van oud</a:t>
            </a:r>
            <a:r>
              <a:rPr lang="nl-NL" sz="1400">
                <a:cs typeface="Arial" pitchFamily="34" charset="0"/>
              </a:rPr>
              <a:t>  naar nieuw.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-Nummer de foto’s van 1 t/m 24!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-Maak een schema net zoals op de vorige bladzijde beschreven stond.</a:t>
            </a:r>
            <a:endParaRPr lang="nl-NL" sz="1400">
              <a:latin typeface="Kids" charset="0"/>
            </a:endParaRPr>
          </a:p>
          <a:p>
            <a:pPr>
              <a:spcBef>
                <a:spcPct val="50000"/>
              </a:spcBef>
            </a:pPr>
            <a:endParaRPr lang="nl-NL" sz="1400"/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auto">
          <a:xfrm>
            <a:off x="228600" y="2514600"/>
            <a:ext cx="8915400" cy="36471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Je weet hoe je met een fotocamera om moet gaan. Maar nu komt het moeilijkste en het meest creatieve gedeelte pas, namelijk: wat ga je fotograferen en hoe k</a:t>
            </a:r>
            <a:r>
              <a:rPr lang="en-US" sz="1400">
                <a:cs typeface="Arial" pitchFamily="34" charset="0"/>
              </a:rPr>
              <a:t>u</a:t>
            </a:r>
            <a:r>
              <a:rPr lang="nl-NL" sz="1400">
                <a:cs typeface="Arial" pitchFamily="34" charset="0"/>
              </a:rPr>
              <a:t>n je ervoor zorgen dat het mooie foto’s worden? </a:t>
            </a:r>
            <a:endParaRPr lang="nl-NL" sz="1400">
              <a:latin typeface="Kids" charset="0"/>
            </a:endParaRPr>
          </a:p>
          <a:p>
            <a:pPr>
              <a:spcBef>
                <a:spcPct val="50000"/>
              </a:spcBef>
            </a:pPr>
            <a:r>
              <a:rPr lang="nl-NL" sz="1400"/>
              <a:t/>
            </a:r>
            <a:br>
              <a:rPr lang="nl-NL" sz="1400"/>
            </a:br>
            <a:r>
              <a:rPr lang="nl-NL" sz="1400">
                <a:cs typeface="Arial" pitchFamily="34" charset="0"/>
              </a:rPr>
              <a:t>Door de fotocamera te draaien, (horizontaal of verticaal)  krijg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een lengte- of breedteformaat. Kijk eens door een leeg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diaraampje en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ga zo eens je omgeving verkennen.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Probeer dit raampje zowel in de breedte als in de lengte te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houden.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Je zult steeds moeten kiezen wat je wel of niet weg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moet laten.  </a:t>
            </a:r>
            <a:endParaRPr lang="nl-NL" sz="1400">
              <a:latin typeface="Kids" charset="0"/>
            </a:endParaRPr>
          </a:p>
          <a:p>
            <a:pPr>
              <a:spcBef>
                <a:spcPct val="50000"/>
              </a:spcBef>
            </a:pPr>
            <a:r>
              <a:rPr lang="nl-NL" sz="1400"/>
              <a:t/>
            </a:r>
            <a:br>
              <a:rPr lang="nl-NL" sz="1400"/>
            </a:br>
            <a:r>
              <a:rPr lang="nl-NL" sz="1400">
                <a:cs typeface="Arial" pitchFamily="34" charset="0"/>
              </a:rPr>
              <a:t>Om details te fotograferen, heb je eigenlijk een zoomlens nodig.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Maar zonder zoomles kan het ook</a:t>
            </a:r>
            <a:r>
              <a:rPr lang="en-US" sz="1400">
                <a:cs typeface="Arial" pitchFamily="34" charset="0"/>
              </a:rPr>
              <a:t>. I</a:t>
            </a:r>
            <a:r>
              <a:rPr lang="nl-NL" sz="1400">
                <a:cs typeface="Arial" pitchFamily="34" charset="0"/>
              </a:rPr>
              <a:t>n plaats van het hele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gebouw in je kader te nemen, neem je </a:t>
            </a:r>
            <a:r>
              <a:rPr lang="en-US" sz="1400">
                <a:cs typeface="Arial" pitchFamily="34" charset="0"/>
              </a:rPr>
              <a:t>dan </a:t>
            </a:r>
            <a:r>
              <a:rPr lang="nl-NL" sz="1400">
                <a:cs typeface="Arial" pitchFamily="34" charset="0"/>
              </a:rPr>
              <a:t>maar een gedeelte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van het gebouw.</a:t>
            </a:r>
            <a:endParaRPr lang="nl-NL" sz="1400">
              <a:latin typeface="Kids" charset="0"/>
            </a:endParaRPr>
          </a:p>
          <a:p>
            <a:pPr>
              <a:spcBef>
                <a:spcPct val="50000"/>
              </a:spcBef>
            </a:pPr>
            <a:endParaRPr lang="nl-NL" sz="1400"/>
          </a:p>
        </p:txBody>
      </p:sp>
      <p:sp>
        <p:nvSpPr>
          <p:cNvPr id="15" name="Rectangle 22"/>
          <p:cNvSpPr>
            <a:spLocks noChangeArrowheads="1"/>
          </p:cNvSpPr>
          <p:nvPr/>
        </p:nvSpPr>
        <p:spPr bwMode="auto">
          <a:xfrm>
            <a:off x="2052638" y="1533525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pic>
        <p:nvPicPr>
          <p:cNvPr id="16" name="Picture 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10200" y="3200400"/>
            <a:ext cx="3733800" cy="280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69</Words>
  <Application>Microsoft Office PowerPoint</Application>
  <PresentationFormat>Diavoorstelling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2013-10-04T08:43:16Z</dcterms:created>
  <dcterms:modified xsi:type="dcterms:W3CDTF">2013-10-04T08:44:56Z</dcterms:modified>
</cp:coreProperties>
</file>