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CCFB-F97C-4E2B-A497-9F938E6A3C5B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51BF-C65C-4E94-B803-CC7839EBE78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1752600"/>
            <a:ext cx="2400300" cy="5257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9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Rectangle 2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2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502025" cy="158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152400" y="1752600"/>
            <a:ext cx="8991600" cy="5801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i="1" dirty="0">
                <a:cs typeface="Arial" pitchFamily="34" charset="0"/>
              </a:rPr>
              <a:t>Deze opdracht k</a:t>
            </a:r>
            <a:r>
              <a:rPr lang="en-US" sz="1400" i="1" dirty="0">
                <a:cs typeface="Arial" pitchFamily="34" charset="0"/>
              </a:rPr>
              <a:t>u</a:t>
            </a:r>
            <a:r>
              <a:rPr lang="nl-NL" sz="1400" i="1" dirty="0">
                <a:cs typeface="Arial" pitchFamily="34" charset="0"/>
              </a:rPr>
              <a:t>n je maken als je gebouwen wilt gaan bekijken voor CKV</a:t>
            </a:r>
            <a:r>
              <a:rPr lang="en-US" sz="1400" i="1" dirty="0">
                <a:cs typeface="Arial" pitchFamily="34" charset="0"/>
              </a:rPr>
              <a:t/>
            </a:r>
            <a:br>
              <a:rPr lang="en-US" sz="1400" i="1" dirty="0">
                <a:cs typeface="Arial" pitchFamily="34" charset="0"/>
              </a:rPr>
            </a:br>
            <a:r>
              <a:rPr lang="en-US" sz="1400" i="1" dirty="0">
                <a:cs typeface="Arial" pitchFamily="34" charset="0"/>
              </a:rPr>
              <a:t/>
            </a:r>
            <a:br>
              <a:rPr lang="en-US" sz="1400" i="1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Een fototoestel (met een filmrolletje van 24</a:t>
            </a:r>
            <a:r>
              <a:rPr lang="nl-NL" sz="1400" b="1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opnamen), of </a:t>
            </a:r>
            <a:r>
              <a:rPr lang="en-US" sz="1400" dirty="0" err="1">
                <a:cs typeface="Arial" pitchFamily="34" charset="0"/>
              </a:rPr>
              <a:t>een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digitale camera en pen en p</a:t>
            </a:r>
            <a:r>
              <a:rPr lang="nl-NL" sz="1400" dirty="0">
                <a:solidFill>
                  <a:schemeClr val="bg1"/>
                </a:solidFill>
                <a:cs typeface="Arial" pitchFamily="34" charset="0"/>
              </a:rPr>
              <a:t>apier.</a:t>
            </a: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US" sz="1400" dirty="0">
                <a:solidFill>
                  <a:schemeClr val="bg1"/>
                </a:solidFill>
                <a:cs typeface="Arial" pitchFamily="34" charset="0"/>
              </a:rPr>
            </a:br>
            <a:endParaRPr lang="nl-NL" sz="1400" dirty="0">
              <a:solidFill>
                <a:schemeClr val="bg1"/>
              </a:solidFill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Fotografeer twaalf verschillende gebouwen. Je zorgt ervoor dat je nieuwe en oude gebouwen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gaat fotograferen.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Hoe ga je te werk?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Loop rond, kijk goed en fotografeer. Neem altijd een foto van het hele gebouw en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een foto van een detail. Soms is de deur apart vormgegeven of zijn er verschillende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soorten materialen gebruikt.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Misschien vallen de bijzondere versieringen op.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Maak van deze details ook foto’s.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u="sng" dirty="0">
                <a:cs typeface="Arial" pitchFamily="34" charset="0"/>
              </a:rPr>
              <a:t>Maak het schema af: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nl-NL" sz="1400" b="1" dirty="0">
                <a:cs typeface="Arial" pitchFamily="34" charset="0"/>
              </a:rPr>
              <a:t>soort gebouw	     detail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foto 1:(kasteel)                   foto 2:  torenkamer		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foto 3:                                 foto 4: 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>
                <a:cs typeface="Arial" pitchFamily="34" charset="0"/>
              </a:rPr>
              <a:t>N</a:t>
            </a:r>
            <a:r>
              <a:rPr lang="nl-NL" sz="1400" dirty="0" err="1">
                <a:cs typeface="Arial" pitchFamily="34" charset="0"/>
              </a:rPr>
              <a:t>ummer</a:t>
            </a:r>
            <a:r>
              <a:rPr lang="nl-NL" sz="1400" dirty="0">
                <a:cs typeface="Arial" pitchFamily="34" charset="0"/>
              </a:rPr>
              <a:t> t/m 24.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>
            <a:off x="228600" y="5867400"/>
            <a:ext cx="41148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l-NL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>
            <a:off x="228600" y="6172200"/>
            <a:ext cx="41148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l-NL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2286000" y="5638800"/>
            <a:ext cx="0" cy="9906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6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1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0"/>
            <a:ext cx="3454400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152400" y="914400"/>
            <a:ext cx="7848600" cy="14927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moet je inleveren?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-Doe de foto’s in een mapje of plak  ze netjes op.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-Zet de foto’s op chronologische volgorde. </a:t>
            </a:r>
            <a:r>
              <a:rPr lang="en-US" sz="1400">
                <a:cs typeface="Arial" pitchFamily="34" charset="0"/>
              </a:rPr>
              <a:t>Dus van oud</a:t>
            </a:r>
            <a:r>
              <a:rPr lang="nl-NL" sz="1400">
                <a:cs typeface="Arial" pitchFamily="34" charset="0"/>
              </a:rPr>
              <a:t>  naar nieuw.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-Nummer de foto’s van 1 t/m 24!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-Maak een schema net zoals op de vorige bladzijde beschreven stond.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28600" y="2514600"/>
            <a:ext cx="8915400" cy="36471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Je weet hoe je met een fotocamera om moet gaan. Maar nu komt het moeilijkste en het meest creatieve gedeelte pas, namelijk: wat ga je fotograferen en hoe k</a:t>
            </a:r>
            <a:r>
              <a:rPr lang="en-US" sz="1400">
                <a:cs typeface="Arial" pitchFamily="34" charset="0"/>
              </a:rPr>
              <a:t>u</a:t>
            </a:r>
            <a:r>
              <a:rPr lang="nl-NL" sz="1400">
                <a:cs typeface="Arial" pitchFamily="34" charset="0"/>
              </a:rPr>
              <a:t>n je ervoor zorgen dat het mooie foto’s worden? 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/>
              <a:t/>
            </a:r>
            <a:br>
              <a:rPr lang="nl-NL" sz="1400"/>
            </a:br>
            <a:r>
              <a:rPr lang="nl-NL" sz="1400">
                <a:cs typeface="Arial" pitchFamily="34" charset="0"/>
              </a:rPr>
              <a:t>Door de fotocamera te draaien, (horizontaal of verticaal)  krijg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een lengte- of breedteformaat. Kijk eens door een leeg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diaraampje en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ga zo eens je omgeving verkennen.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Probeer dit raampje zowel in de breedte als in de lengte te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houden.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Je zult steeds moeten kiezen wat je wel of niet weg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moet laten.  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/>
              <a:t/>
            </a:r>
            <a:br>
              <a:rPr lang="nl-NL" sz="1400"/>
            </a:br>
            <a:r>
              <a:rPr lang="nl-NL" sz="1400">
                <a:cs typeface="Arial" pitchFamily="34" charset="0"/>
              </a:rPr>
              <a:t>Om details te fotograferen, heb je eigenlijk een zoomlens nodig.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Maar zonder zoomles kan het ook</a:t>
            </a:r>
            <a:r>
              <a:rPr lang="en-US" sz="1400">
                <a:cs typeface="Arial" pitchFamily="34" charset="0"/>
              </a:rPr>
              <a:t>. I</a:t>
            </a:r>
            <a:r>
              <a:rPr lang="nl-NL" sz="1400">
                <a:cs typeface="Arial" pitchFamily="34" charset="0"/>
              </a:rPr>
              <a:t>n plaats van het hele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gebouw in je kader te nemen, neem je </a:t>
            </a:r>
            <a:r>
              <a:rPr lang="en-US" sz="1400">
                <a:cs typeface="Arial" pitchFamily="34" charset="0"/>
              </a:rPr>
              <a:t>dan </a:t>
            </a:r>
            <a:r>
              <a:rPr lang="nl-NL" sz="1400">
                <a:cs typeface="Arial" pitchFamily="34" charset="0"/>
              </a:rPr>
              <a:t>maar een gedeelte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van het gebouw.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2052638" y="15335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37338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2013-10-04T08:43:16Z</dcterms:created>
  <dcterms:modified xsi:type="dcterms:W3CDTF">2013-10-04T08:44:56Z</dcterms:modified>
</cp:coreProperties>
</file>