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14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AB96A41F-ED39-4E62-A17D-56C4A58EB01D}" type="datetimeFigureOut">
              <a:rPr lang="nl-NL" smtClean="0"/>
              <a:t>28-11-2012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1293CE5-7212-4D72-8774-3DBF5D031ABD}"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AB96A41F-ED39-4E62-A17D-56C4A58EB01D}" type="datetimeFigureOut">
              <a:rPr lang="nl-NL" smtClean="0"/>
              <a:t>28-11-2012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1293CE5-7212-4D72-8774-3DBF5D031ABD}"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AB96A41F-ED39-4E62-A17D-56C4A58EB01D}" type="datetimeFigureOut">
              <a:rPr lang="nl-NL" smtClean="0"/>
              <a:t>28-11-2012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1293CE5-7212-4D72-8774-3DBF5D031ABD}"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AB96A41F-ED39-4E62-A17D-56C4A58EB01D}" type="datetimeFigureOut">
              <a:rPr lang="nl-NL" smtClean="0"/>
              <a:t>28-11-2012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1293CE5-7212-4D72-8774-3DBF5D031ABD}"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AB96A41F-ED39-4E62-A17D-56C4A58EB01D}" type="datetimeFigureOut">
              <a:rPr lang="nl-NL" smtClean="0"/>
              <a:t>28-11-2012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1293CE5-7212-4D72-8774-3DBF5D031ABD}"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AB96A41F-ED39-4E62-A17D-56C4A58EB01D}" type="datetimeFigureOut">
              <a:rPr lang="nl-NL" smtClean="0"/>
              <a:t>28-11-2012</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1293CE5-7212-4D72-8774-3DBF5D031ABD}"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AB96A41F-ED39-4E62-A17D-56C4A58EB01D}" type="datetimeFigureOut">
              <a:rPr lang="nl-NL" smtClean="0"/>
              <a:t>28-11-2012</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01293CE5-7212-4D72-8774-3DBF5D031ABD}"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AB96A41F-ED39-4E62-A17D-56C4A58EB01D}" type="datetimeFigureOut">
              <a:rPr lang="nl-NL" smtClean="0"/>
              <a:t>28-11-2012</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01293CE5-7212-4D72-8774-3DBF5D031ABD}"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AB96A41F-ED39-4E62-A17D-56C4A58EB01D}" type="datetimeFigureOut">
              <a:rPr lang="nl-NL" smtClean="0"/>
              <a:t>28-11-2012</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01293CE5-7212-4D72-8774-3DBF5D031ABD}"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AB96A41F-ED39-4E62-A17D-56C4A58EB01D}" type="datetimeFigureOut">
              <a:rPr lang="nl-NL" smtClean="0"/>
              <a:t>28-11-2012</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1293CE5-7212-4D72-8774-3DBF5D031ABD}"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AB96A41F-ED39-4E62-A17D-56C4A58EB01D}" type="datetimeFigureOut">
              <a:rPr lang="nl-NL" smtClean="0"/>
              <a:t>28-11-2012</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1293CE5-7212-4D72-8774-3DBF5D031ABD}"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96A41F-ED39-4E62-A17D-56C4A58EB01D}" type="datetimeFigureOut">
              <a:rPr lang="nl-NL" smtClean="0"/>
              <a:t>28-11-2012</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293CE5-7212-4D72-8774-3DBF5D031ABD}"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png"/><Relationship Id="rId2" Type="http://schemas.openxmlformats.org/officeDocument/2006/relationships/image" Target="../media/image1.wm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png"/><Relationship Id="rId9"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a:effectLst/>
        </p:spPr>
        <p:txBody>
          <a:bodyPr>
            <a:spAutoFit/>
          </a:bodyPr>
          <a:lstStyle/>
          <a:p>
            <a:pPr algn="ctr">
              <a:spcBef>
                <a:spcPct val="50000"/>
              </a:spcBef>
            </a:pPr>
            <a:endParaRPr lang="nl-NL" sz="2400"/>
          </a:p>
        </p:txBody>
      </p:sp>
      <p:sp>
        <p:nvSpPr>
          <p:cNvPr id="3" name="AutoShape 3"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p:spPr>
        <p:txBody>
          <a:bodyPr/>
          <a:lstStyle/>
          <a:p>
            <a:endParaRPr lang="nl-NL"/>
          </a:p>
        </p:txBody>
      </p:sp>
      <p:sp>
        <p:nvSpPr>
          <p:cNvPr id="4" name="AutoShape 4" descr="http://www.exto.nl/gallery/dbimages/1184/1184-p-1764.jpg"/>
          <p:cNvSpPr>
            <a:spLocks noChangeAspect="1" noChangeArrowheads="1"/>
          </p:cNvSpPr>
          <p:nvPr/>
        </p:nvSpPr>
        <p:spPr bwMode="auto">
          <a:xfrm>
            <a:off x="4424363" y="3281363"/>
            <a:ext cx="296862" cy="296862"/>
          </a:xfrm>
          <a:prstGeom prst="rect">
            <a:avLst/>
          </a:prstGeom>
          <a:noFill/>
        </p:spPr>
        <p:txBody>
          <a:bodyPr/>
          <a:lstStyle/>
          <a:p>
            <a:endParaRPr lang="nl-NL"/>
          </a:p>
        </p:txBody>
      </p:sp>
      <p:sp>
        <p:nvSpPr>
          <p:cNvPr id="5" name="Text Box 5"/>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a:effectLst/>
        </p:spPr>
        <p:txBody>
          <a:bodyPr>
            <a:spAutoFit/>
          </a:bodyPr>
          <a:lstStyle/>
          <a:p>
            <a:pPr>
              <a:spcBef>
                <a:spcPct val="50000"/>
              </a:spcBef>
            </a:pPr>
            <a:endParaRPr lang="nl-NL"/>
          </a:p>
        </p:txBody>
      </p:sp>
      <p:sp>
        <p:nvSpPr>
          <p:cNvPr id="6" name="Rectangle 6"/>
          <p:cNvSpPr>
            <a:spLocks noChangeArrowheads="1"/>
          </p:cNvSpPr>
          <p:nvPr/>
        </p:nvSpPr>
        <p:spPr bwMode="auto">
          <a:xfrm>
            <a:off x="5715000" y="3581400"/>
            <a:ext cx="3048000" cy="152400"/>
          </a:xfrm>
          <a:prstGeom prst="rect">
            <a:avLst/>
          </a:prstGeom>
          <a:solidFill>
            <a:schemeClr val="bg1"/>
          </a:solidFill>
          <a:ln w="12700">
            <a:solidFill>
              <a:schemeClr val="bg1"/>
            </a:solidFill>
            <a:miter lim="800000"/>
            <a:headEnd type="none" w="sm" len="sm"/>
            <a:tailEnd type="none" w="sm" len="sm"/>
          </a:ln>
          <a:effectLst/>
        </p:spPr>
        <p:txBody>
          <a:bodyPr wrap="none" anchor="ctr"/>
          <a:lstStyle/>
          <a:p>
            <a:endParaRPr lang="nl-NL"/>
          </a:p>
        </p:txBody>
      </p:sp>
      <p:pic>
        <p:nvPicPr>
          <p:cNvPr id="7" name="Picture 7">
            <a:hlinkClick r:id="" action="ppaction://noaction"/>
          </p:cNvPr>
          <p:cNvPicPr>
            <a:picLocks noChangeArrowheads="1"/>
          </p:cNvPicPr>
          <p:nvPr/>
        </p:nvPicPr>
        <p:blipFill>
          <a:blip r:embed="rId2"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a:effectLst/>
        </p:spPr>
      </p:pic>
      <p:sp>
        <p:nvSpPr>
          <p:cNvPr id="8" name="Rectangle 8"/>
          <p:cNvSpPr>
            <a:spLocks noChangeArrowheads="1"/>
          </p:cNvSpPr>
          <p:nvPr/>
        </p:nvSpPr>
        <p:spPr bwMode="auto">
          <a:xfrm>
            <a:off x="8077200" y="533400"/>
            <a:ext cx="1066800" cy="246863"/>
          </a:xfrm>
          <a:prstGeom prst="rect">
            <a:avLst/>
          </a:prstGeom>
          <a:noFill/>
          <a:ln w="9525">
            <a:noFill/>
            <a:miter lim="800000"/>
            <a:headEnd/>
            <a:tailEnd/>
          </a:ln>
          <a:effectLst/>
        </p:spPr>
        <p:txBody>
          <a:bodyPr lIns="92075" tIns="46038" rIns="92075" bIns="46038">
            <a:spAutoFit/>
          </a:bodyPr>
          <a:lstStyle/>
          <a:p>
            <a:pPr>
              <a:spcBef>
                <a:spcPct val="50000"/>
              </a:spcBef>
            </a:pPr>
            <a:r>
              <a:rPr lang="nl-NL" sz="1000"/>
              <a:t>  </a:t>
            </a:r>
            <a:r>
              <a:rPr lang="en-US" sz="1000"/>
              <a:t>       terug</a:t>
            </a:r>
            <a:endParaRPr lang="nl-NL" sz="1000"/>
          </a:p>
        </p:txBody>
      </p:sp>
      <p:sp>
        <p:nvSpPr>
          <p:cNvPr id="9" name="Rectangle 9"/>
          <p:cNvSpPr>
            <a:spLocks noChangeArrowheads="1"/>
          </p:cNvSpPr>
          <p:nvPr/>
        </p:nvSpPr>
        <p:spPr bwMode="auto">
          <a:xfrm>
            <a:off x="2938463" y="2209800"/>
            <a:ext cx="9144000" cy="369332"/>
          </a:xfrm>
          <a:prstGeom prst="rect">
            <a:avLst/>
          </a:prstGeom>
          <a:noFill/>
          <a:ln w="12700">
            <a:noFill/>
            <a:miter lim="800000"/>
            <a:headEnd type="none" w="sm" len="sm"/>
            <a:tailEnd type="none" w="sm" len="sm"/>
          </a:ln>
          <a:effectLst/>
        </p:spPr>
        <p:txBody>
          <a:bodyPr>
            <a:spAutoFit/>
          </a:bodyPr>
          <a:lstStyle/>
          <a:p>
            <a:endParaRPr lang="nl-NL"/>
          </a:p>
        </p:txBody>
      </p:sp>
      <p:sp>
        <p:nvSpPr>
          <p:cNvPr id="10" name="Rectangle 10"/>
          <p:cNvSpPr>
            <a:spLocks noChangeArrowheads="1"/>
          </p:cNvSpPr>
          <p:nvPr/>
        </p:nvSpPr>
        <p:spPr bwMode="auto">
          <a:xfrm>
            <a:off x="2952750" y="2214563"/>
            <a:ext cx="9144000" cy="369332"/>
          </a:xfrm>
          <a:prstGeom prst="rect">
            <a:avLst/>
          </a:prstGeom>
          <a:noFill/>
          <a:ln w="12700">
            <a:noFill/>
            <a:miter lim="800000"/>
            <a:headEnd type="none" w="sm" len="sm"/>
            <a:tailEnd type="none" w="sm" len="sm"/>
          </a:ln>
          <a:effectLst/>
        </p:spPr>
        <p:txBody>
          <a:bodyPr>
            <a:spAutoFit/>
          </a:bodyPr>
          <a:lstStyle/>
          <a:p>
            <a:endParaRPr lang="nl-NL"/>
          </a:p>
        </p:txBody>
      </p:sp>
      <p:sp>
        <p:nvSpPr>
          <p:cNvPr id="11" name="Rectangle 11"/>
          <p:cNvSpPr>
            <a:spLocks noChangeArrowheads="1"/>
          </p:cNvSpPr>
          <p:nvPr/>
        </p:nvSpPr>
        <p:spPr bwMode="auto">
          <a:xfrm>
            <a:off x="1143000" y="4343400"/>
            <a:ext cx="6934200" cy="152400"/>
          </a:xfrm>
          <a:prstGeom prst="rect">
            <a:avLst/>
          </a:prstGeom>
          <a:solidFill>
            <a:schemeClr val="bg1"/>
          </a:solidFill>
          <a:ln w="12700">
            <a:solidFill>
              <a:schemeClr val="bg1"/>
            </a:solidFill>
            <a:miter lim="800000"/>
            <a:headEnd type="none" w="sm" len="sm"/>
            <a:tailEnd type="none" w="sm" len="sm"/>
          </a:ln>
          <a:effectLst/>
        </p:spPr>
        <p:txBody>
          <a:bodyPr wrap="none" anchor="ctr"/>
          <a:lstStyle/>
          <a:p>
            <a:endParaRPr lang="nl-NL"/>
          </a:p>
        </p:txBody>
      </p:sp>
      <p:sp>
        <p:nvSpPr>
          <p:cNvPr id="12" name="Rectangle 12"/>
          <p:cNvSpPr>
            <a:spLocks noChangeArrowheads="1"/>
          </p:cNvSpPr>
          <p:nvPr/>
        </p:nvSpPr>
        <p:spPr bwMode="auto">
          <a:xfrm>
            <a:off x="3019425" y="2343150"/>
            <a:ext cx="9144000" cy="369332"/>
          </a:xfrm>
          <a:prstGeom prst="rect">
            <a:avLst/>
          </a:prstGeom>
          <a:noFill/>
          <a:ln w="12700">
            <a:noFill/>
            <a:miter lim="800000"/>
            <a:headEnd type="none" w="sm" len="sm"/>
            <a:tailEnd type="none" w="sm" len="sm"/>
          </a:ln>
          <a:effectLst/>
        </p:spPr>
        <p:txBody>
          <a:bodyPr>
            <a:spAutoFit/>
          </a:bodyPr>
          <a:lstStyle/>
          <a:p>
            <a:endParaRPr lang="nl-NL"/>
          </a:p>
        </p:txBody>
      </p:sp>
      <p:sp>
        <p:nvSpPr>
          <p:cNvPr id="13" name="Rectangle 13"/>
          <p:cNvSpPr>
            <a:spLocks noChangeArrowheads="1"/>
          </p:cNvSpPr>
          <p:nvPr/>
        </p:nvSpPr>
        <p:spPr bwMode="auto">
          <a:xfrm>
            <a:off x="2200275" y="1647825"/>
            <a:ext cx="9144000" cy="369332"/>
          </a:xfrm>
          <a:prstGeom prst="rect">
            <a:avLst/>
          </a:prstGeom>
          <a:noFill/>
          <a:ln w="12700">
            <a:noFill/>
            <a:miter lim="800000"/>
            <a:headEnd type="none" w="sm" len="sm"/>
            <a:tailEnd type="none" w="sm" len="sm"/>
          </a:ln>
          <a:effectLst/>
        </p:spPr>
        <p:txBody>
          <a:bodyPr>
            <a:spAutoFit/>
          </a:bodyPr>
          <a:lstStyle/>
          <a:p>
            <a:endParaRPr lang="nl-NL"/>
          </a:p>
        </p:txBody>
      </p:sp>
      <p:sp>
        <p:nvSpPr>
          <p:cNvPr id="14" name="Rectangle 16"/>
          <p:cNvSpPr>
            <a:spLocks noChangeArrowheads="1"/>
          </p:cNvSpPr>
          <p:nvPr/>
        </p:nvSpPr>
        <p:spPr bwMode="auto">
          <a:xfrm>
            <a:off x="3343275" y="1733550"/>
            <a:ext cx="9144000" cy="369332"/>
          </a:xfrm>
          <a:prstGeom prst="rect">
            <a:avLst/>
          </a:prstGeom>
          <a:noFill/>
          <a:ln w="12700">
            <a:noFill/>
            <a:miter lim="800000"/>
            <a:headEnd type="none" w="sm" len="sm"/>
            <a:tailEnd type="none" w="sm" len="sm"/>
          </a:ln>
          <a:effectLst/>
        </p:spPr>
        <p:txBody>
          <a:bodyPr>
            <a:spAutoFit/>
          </a:bodyPr>
          <a:lstStyle/>
          <a:p>
            <a:endParaRPr lang="nl-NL"/>
          </a:p>
        </p:txBody>
      </p:sp>
      <p:sp>
        <p:nvSpPr>
          <p:cNvPr id="15" name="Rectangle 17"/>
          <p:cNvSpPr>
            <a:spLocks noChangeArrowheads="1"/>
          </p:cNvSpPr>
          <p:nvPr/>
        </p:nvSpPr>
        <p:spPr bwMode="auto">
          <a:xfrm>
            <a:off x="2095500" y="495300"/>
            <a:ext cx="9144000" cy="369332"/>
          </a:xfrm>
          <a:prstGeom prst="rect">
            <a:avLst/>
          </a:prstGeom>
          <a:noFill/>
          <a:ln w="12700">
            <a:noFill/>
            <a:miter lim="800000"/>
            <a:headEnd type="none" w="sm" len="sm"/>
            <a:tailEnd type="none" w="sm" len="sm"/>
          </a:ln>
          <a:effectLst/>
        </p:spPr>
        <p:txBody>
          <a:bodyPr>
            <a:spAutoFit/>
          </a:bodyPr>
          <a:lstStyle/>
          <a:p>
            <a:endParaRPr lang="nl-NL"/>
          </a:p>
        </p:txBody>
      </p:sp>
      <p:sp>
        <p:nvSpPr>
          <p:cNvPr id="16" name="Rectangle 18"/>
          <p:cNvSpPr>
            <a:spLocks noChangeArrowheads="1"/>
          </p:cNvSpPr>
          <p:nvPr/>
        </p:nvSpPr>
        <p:spPr bwMode="auto">
          <a:xfrm>
            <a:off x="3276600" y="1738313"/>
            <a:ext cx="9144000" cy="369332"/>
          </a:xfrm>
          <a:prstGeom prst="rect">
            <a:avLst/>
          </a:prstGeom>
          <a:noFill/>
          <a:ln w="12700">
            <a:noFill/>
            <a:miter lim="800000"/>
            <a:headEnd type="none" w="sm" len="sm"/>
            <a:tailEnd type="none" w="sm" len="sm"/>
          </a:ln>
          <a:effectLst/>
        </p:spPr>
        <p:txBody>
          <a:bodyPr>
            <a:spAutoFit/>
          </a:bodyPr>
          <a:lstStyle/>
          <a:p>
            <a:endParaRPr lang="nl-NL"/>
          </a:p>
        </p:txBody>
      </p:sp>
      <p:sp>
        <p:nvSpPr>
          <p:cNvPr id="17" name="Rectangle 19"/>
          <p:cNvSpPr>
            <a:spLocks noChangeArrowheads="1"/>
          </p:cNvSpPr>
          <p:nvPr/>
        </p:nvSpPr>
        <p:spPr bwMode="auto">
          <a:xfrm>
            <a:off x="3276600" y="1733550"/>
            <a:ext cx="9144000" cy="369332"/>
          </a:xfrm>
          <a:prstGeom prst="rect">
            <a:avLst/>
          </a:prstGeom>
          <a:noFill/>
          <a:ln w="12700">
            <a:noFill/>
            <a:miter lim="800000"/>
            <a:headEnd type="none" w="sm" len="sm"/>
            <a:tailEnd type="none" w="sm" len="sm"/>
          </a:ln>
          <a:effectLst/>
        </p:spPr>
        <p:txBody>
          <a:bodyPr>
            <a:spAutoFit/>
          </a:bodyPr>
          <a:lstStyle/>
          <a:p>
            <a:endParaRPr lang="nl-NL"/>
          </a:p>
        </p:txBody>
      </p:sp>
      <p:sp>
        <p:nvSpPr>
          <p:cNvPr id="18" name="Text Box 20"/>
          <p:cNvSpPr txBox="1">
            <a:spLocks noChangeArrowheads="1"/>
          </p:cNvSpPr>
          <p:nvPr/>
        </p:nvSpPr>
        <p:spPr bwMode="auto">
          <a:xfrm>
            <a:off x="152400" y="1219200"/>
            <a:ext cx="8839200" cy="369332"/>
          </a:xfrm>
          <a:prstGeom prst="rect">
            <a:avLst/>
          </a:prstGeom>
          <a:noFill/>
          <a:ln w="12700">
            <a:noFill/>
            <a:miter lim="800000"/>
            <a:headEnd type="none" w="sm" len="sm"/>
            <a:tailEnd type="none" w="sm" len="sm"/>
          </a:ln>
          <a:effectLst/>
        </p:spPr>
        <p:txBody>
          <a:bodyPr>
            <a:spAutoFit/>
          </a:bodyPr>
          <a:lstStyle/>
          <a:p>
            <a:pPr>
              <a:spcBef>
                <a:spcPct val="50000"/>
              </a:spcBef>
            </a:pPr>
            <a:endParaRPr lang="nl-NL"/>
          </a:p>
        </p:txBody>
      </p:sp>
      <p:pic>
        <p:nvPicPr>
          <p:cNvPr id="19" name="Picture 23"/>
          <p:cNvPicPr>
            <a:picLocks noChangeAspect="1" noChangeArrowheads="1"/>
          </p:cNvPicPr>
          <p:nvPr/>
        </p:nvPicPr>
        <p:blipFill>
          <a:blip r:embed="rId3" cstate="print"/>
          <a:srcRect/>
          <a:stretch>
            <a:fillRect/>
          </a:stretch>
        </p:blipFill>
        <p:spPr bwMode="auto">
          <a:xfrm>
            <a:off x="2362200" y="0"/>
            <a:ext cx="4343400" cy="887413"/>
          </a:xfrm>
          <a:prstGeom prst="rect">
            <a:avLst/>
          </a:prstGeom>
          <a:noFill/>
          <a:ln w="12700">
            <a:noFill/>
            <a:miter lim="800000"/>
            <a:headEnd type="none" w="sm" len="sm"/>
            <a:tailEnd type="none" w="sm" len="sm"/>
          </a:ln>
          <a:effectLst/>
        </p:spPr>
      </p:pic>
      <p:sp>
        <p:nvSpPr>
          <p:cNvPr id="20" name="Text Box 30"/>
          <p:cNvSpPr txBox="1">
            <a:spLocks noChangeArrowheads="1"/>
          </p:cNvSpPr>
          <p:nvPr/>
        </p:nvSpPr>
        <p:spPr bwMode="auto">
          <a:xfrm>
            <a:off x="304800" y="1143000"/>
            <a:ext cx="8458200" cy="5586145"/>
          </a:xfrm>
          <a:prstGeom prst="rect">
            <a:avLst/>
          </a:prstGeom>
          <a:noFill/>
          <a:ln w="12700">
            <a:noFill/>
            <a:miter lim="800000"/>
            <a:headEnd type="none" w="sm" len="sm"/>
            <a:tailEnd type="none" w="sm" len="sm"/>
          </a:ln>
          <a:effectLst/>
        </p:spPr>
        <p:txBody>
          <a:bodyPr>
            <a:spAutoFit/>
          </a:bodyPr>
          <a:lstStyle/>
          <a:p>
            <a:pPr>
              <a:spcBef>
                <a:spcPct val="50000"/>
              </a:spcBef>
            </a:pPr>
            <a:r>
              <a:rPr lang="nl-NL" sz="1400" b="1" u="sng">
                <a:cs typeface="Arial" pitchFamily="34" charset="0"/>
              </a:rPr>
              <a:t>Wat heb je nodig?</a:t>
            </a:r>
            <a:br>
              <a:rPr lang="nl-NL" sz="1400" b="1" u="sng">
                <a:cs typeface="Arial" pitchFamily="34" charset="0"/>
              </a:rPr>
            </a:br>
            <a:r>
              <a:rPr lang="nl-NL" sz="1400">
                <a:cs typeface="Arial" pitchFamily="34" charset="0"/>
              </a:rPr>
              <a:t>Tekenpapier, kranten of karton, behangersplaksel, aluminiumfolie en verf.</a:t>
            </a:r>
            <a:endParaRPr lang="nl-NL" sz="1400"/>
          </a:p>
          <a:p>
            <a:pPr>
              <a:spcBef>
                <a:spcPct val="50000"/>
              </a:spcBef>
            </a:pPr>
            <a:r>
              <a:rPr lang="nl-NL" sz="1400">
                <a:cs typeface="Arial" pitchFamily="34" charset="0"/>
              </a:rPr>
              <a:t> </a:t>
            </a:r>
            <a:endParaRPr lang="nl-NL" sz="1400"/>
          </a:p>
          <a:p>
            <a:pPr>
              <a:spcBef>
                <a:spcPct val="50000"/>
              </a:spcBef>
            </a:pPr>
            <a:r>
              <a:rPr lang="nl-NL" sz="1400" b="1" u="sng">
                <a:cs typeface="Arial" pitchFamily="34" charset="0"/>
              </a:rPr>
              <a:t>Wat ga je doen?</a:t>
            </a:r>
            <a:br>
              <a:rPr lang="nl-NL" sz="1400" b="1" u="sng">
                <a:cs typeface="Arial" pitchFamily="34" charset="0"/>
              </a:rPr>
            </a:br>
            <a:r>
              <a:rPr lang="nl-NL" sz="1400">
                <a:cs typeface="Arial" pitchFamily="34" charset="0"/>
              </a:rPr>
              <a:t>Je gaat alleen of met een groepje een theatermasker maken. </a:t>
            </a:r>
            <a:br>
              <a:rPr lang="nl-NL" sz="1400">
                <a:cs typeface="Arial" pitchFamily="34" charset="0"/>
              </a:rPr>
            </a:br>
            <a:r>
              <a:rPr lang="nl-NL" sz="1400">
                <a:cs typeface="Arial" pitchFamily="34" charset="0"/>
              </a:rPr>
              <a:t>Als je met meerdere personen deze opdracht gaat maken let er dan op dat je allemaal een eigen masker maakt. De maskers moeten iets met elkaar te maken hebben. </a:t>
            </a:r>
            <a:br>
              <a:rPr lang="nl-NL" sz="1400">
                <a:cs typeface="Arial" pitchFamily="34" charset="0"/>
              </a:rPr>
            </a:br>
            <a:r>
              <a:rPr lang="nl-NL" sz="1400">
                <a:cs typeface="Arial" pitchFamily="34" charset="0"/>
              </a:rPr>
              <a:t>Ze zouden allemaal uit hetzelfde toneelstuk moeten kunnen komen.</a:t>
            </a:r>
            <a:endParaRPr lang="nl-NL" sz="1400"/>
          </a:p>
          <a:p>
            <a:pPr>
              <a:spcBef>
                <a:spcPct val="50000"/>
              </a:spcBef>
            </a:pPr>
            <a:r>
              <a:rPr lang="nl-NL" sz="1400">
                <a:cs typeface="Arial" pitchFamily="34" charset="0"/>
              </a:rPr>
              <a:t>Wat voor maskers het worden mag je zelf verzinnen. Voordat je begint moet je eerst bedenken om wat voor toneelstuk het gaat. Het mag een bestaand toneelstuk zijn maar je mag het ook zelf verzinnen.</a:t>
            </a:r>
            <a:endParaRPr lang="nl-NL" sz="1400"/>
          </a:p>
          <a:p>
            <a:pPr>
              <a:spcBef>
                <a:spcPct val="50000"/>
              </a:spcBef>
            </a:pPr>
            <a:r>
              <a:rPr lang="nl-NL" sz="1400">
                <a:cs typeface="Arial" pitchFamily="34" charset="0"/>
              </a:rPr>
              <a:t> </a:t>
            </a:r>
            <a:endParaRPr lang="nl-NL" sz="1400"/>
          </a:p>
          <a:p>
            <a:pPr>
              <a:spcBef>
                <a:spcPct val="50000"/>
              </a:spcBef>
            </a:pPr>
            <a:r>
              <a:rPr lang="nl-NL" sz="1400" b="1" u="sng">
                <a:cs typeface="Arial" pitchFamily="34" charset="0"/>
              </a:rPr>
              <a:t>Hoe maak je een masker?</a:t>
            </a:r>
            <a:br>
              <a:rPr lang="nl-NL" sz="1400" b="1" u="sng">
                <a:cs typeface="Arial" pitchFamily="34" charset="0"/>
              </a:rPr>
            </a:br>
            <a:r>
              <a:rPr lang="nl-NL" sz="1400">
                <a:cs typeface="Arial" pitchFamily="34" charset="0"/>
              </a:rPr>
              <a:t>Overleg eerst met de docent of je een kartonnen masker of een masker van papier-maché moet gaan maken. Een masker van papier-maché kun je veel ruimtelijker maken en is wel iets mooier.</a:t>
            </a:r>
            <a:br>
              <a:rPr lang="nl-NL" sz="1400">
                <a:cs typeface="Arial" pitchFamily="34" charset="0"/>
              </a:rPr>
            </a:br>
            <a:r>
              <a:rPr lang="nl-NL" sz="1400">
                <a:cs typeface="Arial" pitchFamily="34" charset="0"/>
              </a:rPr>
              <a:t>Let er wel op dat als je kiest voor papier-maché dat je wel iets meer tijd kwijt bent. Lees hieronder hoe je beide type maskers maakt: Klik een van de twee manieren aan!</a:t>
            </a:r>
          </a:p>
          <a:p>
            <a:pPr>
              <a:spcBef>
                <a:spcPct val="50000"/>
              </a:spcBef>
            </a:pPr>
            <a:r>
              <a:rPr lang="nl-NL" sz="1400">
                <a:cs typeface="Arial" pitchFamily="34" charset="0"/>
              </a:rPr>
              <a:t>Weet je al wat het thema wordt?</a:t>
            </a:r>
          </a:p>
          <a:p>
            <a:pPr>
              <a:spcBef>
                <a:spcPct val="50000"/>
              </a:spcBef>
            </a:pPr>
            <a:endParaRPr lang="nl-NL" sz="1400">
              <a:cs typeface="Arial" pitchFamily="34" charset="0"/>
            </a:endParaRPr>
          </a:p>
          <a:p>
            <a:pPr>
              <a:spcBef>
                <a:spcPct val="50000"/>
              </a:spcBef>
            </a:pPr>
            <a:r>
              <a:rPr lang="nl-NL" sz="1400">
                <a:cs typeface="Arial" pitchFamily="34" charset="0"/>
              </a:rPr>
              <a:t>Klik </a:t>
            </a:r>
            <a:r>
              <a:rPr lang="nl-NL" sz="1400">
                <a:cs typeface="Arial" pitchFamily="34" charset="0"/>
                <a:hlinkClick r:id="" action="ppaction://noaction"/>
              </a:rPr>
              <a:t>hier</a:t>
            </a:r>
            <a:r>
              <a:rPr lang="nl-NL" sz="1400">
                <a:cs typeface="Arial" pitchFamily="34" charset="0"/>
              </a:rPr>
              <a:t> voor stappenplan: een masker van Papier-maché</a:t>
            </a:r>
            <a:br>
              <a:rPr lang="nl-NL" sz="1400">
                <a:cs typeface="Arial" pitchFamily="34" charset="0"/>
              </a:rPr>
            </a:br>
            <a:r>
              <a:rPr lang="nl-NL" sz="1400">
                <a:cs typeface="Arial" pitchFamily="34" charset="0"/>
              </a:rPr>
              <a:t>Klik </a:t>
            </a:r>
            <a:r>
              <a:rPr lang="nl-NL" sz="1400">
                <a:cs typeface="Arial" pitchFamily="34" charset="0"/>
                <a:hlinkClick r:id="" action="ppaction://noaction"/>
              </a:rPr>
              <a:t>hier</a:t>
            </a:r>
            <a:r>
              <a:rPr lang="nl-NL" sz="1400">
                <a:cs typeface="Arial" pitchFamily="34" charset="0"/>
              </a:rPr>
              <a:t> voor stappenplan: een masker van karton </a:t>
            </a:r>
          </a:p>
          <a:p>
            <a:pPr>
              <a:spcBef>
                <a:spcPct val="50000"/>
              </a:spcBef>
            </a:pPr>
            <a:endParaRPr lang="nl-NL" sz="1400"/>
          </a:p>
        </p:txBody>
      </p:sp>
      <p:sp>
        <p:nvSpPr>
          <p:cNvPr id="21" name="AutoShape 31">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a:effectLst/>
        </p:spPr>
        <p:txBody>
          <a:bodyPr wrap="none" anchor="ctr"/>
          <a:lstStyle/>
          <a:p>
            <a:endParaRPr lang="nl-NL"/>
          </a:p>
        </p:txBody>
      </p:sp>
      <p:sp>
        <p:nvSpPr>
          <p:cNvPr id="22" name="Rectangle 32">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a:effectLst/>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6"/>
          <p:cNvSpPr txBox="1">
            <a:spLocks noChangeArrowheads="1"/>
          </p:cNvSpPr>
          <p:nvPr/>
        </p:nvSpPr>
        <p:spPr bwMode="auto">
          <a:xfrm>
            <a:off x="152400" y="152400"/>
            <a:ext cx="8610600" cy="4832092"/>
          </a:xfrm>
          <a:prstGeom prst="rect">
            <a:avLst/>
          </a:prstGeom>
          <a:noFill/>
          <a:ln w="12700">
            <a:noFill/>
            <a:miter lim="800000"/>
            <a:headEnd type="none" w="sm" len="sm"/>
            <a:tailEnd type="none" w="sm" len="sm"/>
          </a:ln>
          <a:effectLst/>
        </p:spPr>
        <p:txBody>
          <a:bodyPr>
            <a:spAutoFit/>
          </a:bodyPr>
          <a:lstStyle/>
          <a:p>
            <a:pPr>
              <a:spcBef>
                <a:spcPct val="50000"/>
              </a:spcBef>
            </a:pPr>
            <a:r>
              <a:rPr lang="nl-NL" sz="1400" b="1" i="1" u="sng" dirty="0">
                <a:cs typeface="Arial" pitchFamily="34" charset="0"/>
              </a:rPr>
              <a:t>Een masker van papier-maché:</a:t>
            </a:r>
            <a:br>
              <a:rPr lang="nl-NL" sz="1400" b="1" i="1" u="sng" dirty="0">
                <a:cs typeface="Arial" pitchFamily="34" charset="0"/>
              </a:rPr>
            </a:br>
            <a:r>
              <a:rPr lang="nl-NL" sz="1400" dirty="0">
                <a:cs typeface="Arial" pitchFamily="34" charset="0"/>
              </a:rPr>
              <a:t>1.</a:t>
            </a:r>
            <a:r>
              <a:rPr lang="nl-NL" sz="1400" dirty="0">
                <a:latin typeface="Arial"/>
              </a:rPr>
              <a:t>   </a:t>
            </a:r>
            <a:r>
              <a:rPr lang="nl-NL" sz="1400" dirty="0">
                <a:latin typeface="Times New Roman" pitchFamily="18" charset="0"/>
              </a:rPr>
              <a:t> </a:t>
            </a:r>
            <a:r>
              <a:rPr lang="nl-NL" sz="1400" dirty="0">
                <a:cs typeface="Arial" pitchFamily="34" charset="0"/>
              </a:rPr>
              <a:t>Neem een groot stuk aluminiumfolie.</a:t>
            </a:r>
            <a:br>
              <a:rPr lang="nl-NL" sz="1400" dirty="0">
                <a:cs typeface="Arial" pitchFamily="34" charset="0"/>
              </a:rPr>
            </a:br>
            <a:r>
              <a:rPr lang="nl-NL" sz="1400" dirty="0">
                <a:cs typeface="Arial" pitchFamily="34" charset="0"/>
              </a:rPr>
              <a:t>2.</a:t>
            </a:r>
            <a:r>
              <a:rPr lang="nl-NL" sz="1400" dirty="0">
                <a:latin typeface="Arial"/>
              </a:rPr>
              <a:t>   </a:t>
            </a:r>
            <a:r>
              <a:rPr lang="nl-NL" sz="1400" dirty="0">
                <a:latin typeface="Times New Roman" pitchFamily="18" charset="0"/>
              </a:rPr>
              <a:t> </a:t>
            </a:r>
            <a:r>
              <a:rPr lang="nl-NL" sz="1400" dirty="0">
                <a:cs typeface="Arial" pitchFamily="34" charset="0"/>
              </a:rPr>
              <a:t>Vouw dit stuk tot een rechthoek (maat van je gezicht). </a:t>
            </a:r>
            <a:br>
              <a:rPr lang="nl-NL" sz="1400" dirty="0">
                <a:cs typeface="Arial" pitchFamily="34" charset="0"/>
              </a:rPr>
            </a:br>
            <a:r>
              <a:rPr lang="nl-NL" sz="1400" dirty="0">
                <a:cs typeface="Arial" pitchFamily="34" charset="0"/>
              </a:rPr>
              <a:t>3.</a:t>
            </a:r>
            <a:r>
              <a:rPr lang="nl-NL" sz="1400" dirty="0">
                <a:latin typeface="Arial"/>
              </a:rPr>
              <a:t>   </a:t>
            </a:r>
            <a:r>
              <a:rPr lang="nl-NL" sz="1400" dirty="0">
                <a:latin typeface="Times New Roman" pitchFamily="18" charset="0"/>
              </a:rPr>
              <a:t> </a:t>
            </a:r>
            <a:r>
              <a:rPr lang="nl-NL" sz="1400" dirty="0">
                <a:cs typeface="Arial" pitchFamily="34" charset="0"/>
              </a:rPr>
              <a:t>Druk het aluminiumfolie met beide handen tegen je gezicht aan. De ene hand drukt de neusvorm erin </a:t>
            </a:r>
            <a:br>
              <a:rPr lang="nl-NL" sz="1400" dirty="0">
                <a:cs typeface="Arial" pitchFamily="34" charset="0"/>
              </a:rPr>
            </a:br>
            <a:r>
              <a:rPr lang="nl-NL" sz="1400" dirty="0">
                <a:cs typeface="Arial" pitchFamily="34" charset="0"/>
              </a:rPr>
              <a:t>       in en met de andere hand tast je de rest van het folie af. </a:t>
            </a:r>
            <a:br>
              <a:rPr lang="nl-NL" sz="1400" dirty="0">
                <a:cs typeface="Arial" pitchFamily="34" charset="0"/>
              </a:rPr>
            </a:br>
            <a:r>
              <a:rPr lang="nl-NL" sz="1400" dirty="0">
                <a:cs typeface="Arial" pitchFamily="34" charset="0"/>
              </a:rPr>
              <a:t>       Nu zie je de afdruk van je gezicht in de folie  </a:t>
            </a:r>
            <a:br>
              <a:rPr lang="nl-NL" sz="1400" dirty="0">
                <a:cs typeface="Arial" pitchFamily="34" charset="0"/>
              </a:rPr>
            </a:br>
            <a:r>
              <a:rPr lang="nl-NL" sz="1400" dirty="0">
                <a:cs typeface="Arial" pitchFamily="34" charset="0"/>
              </a:rPr>
              <a:t>4.</a:t>
            </a:r>
            <a:r>
              <a:rPr lang="nl-NL" sz="1400" dirty="0">
                <a:latin typeface="Arial"/>
              </a:rPr>
              <a:t>   </a:t>
            </a:r>
            <a:r>
              <a:rPr lang="nl-NL" sz="1400" dirty="0">
                <a:latin typeface="Times New Roman" pitchFamily="18" charset="0"/>
              </a:rPr>
              <a:t> </a:t>
            </a:r>
            <a:r>
              <a:rPr lang="nl-NL" sz="1400" dirty="0">
                <a:cs typeface="Arial" pitchFamily="34" charset="0"/>
              </a:rPr>
              <a:t>Leg onder de folie een krantenprop.</a:t>
            </a:r>
            <a:br>
              <a:rPr lang="nl-NL" sz="1400" dirty="0">
                <a:cs typeface="Arial" pitchFamily="34" charset="0"/>
              </a:rPr>
            </a:br>
            <a:r>
              <a:rPr lang="nl-NL" sz="1400" dirty="0">
                <a:cs typeface="Arial" pitchFamily="34" charset="0"/>
              </a:rPr>
              <a:t>5.</a:t>
            </a:r>
            <a:r>
              <a:rPr lang="nl-NL" sz="1400" dirty="0">
                <a:latin typeface="Arial"/>
              </a:rPr>
              <a:t>   </a:t>
            </a:r>
            <a:r>
              <a:rPr lang="nl-NL" sz="1400" dirty="0">
                <a:latin typeface="Times New Roman" pitchFamily="18" charset="0"/>
              </a:rPr>
              <a:t> </a:t>
            </a:r>
            <a:r>
              <a:rPr lang="nl-NL" sz="1400" dirty="0">
                <a:cs typeface="Arial" pitchFamily="34" charset="0"/>
              </a:rPr>
              <a:t>Maak behangersplaksel aan (misschien staat deze al voor je klaar)</a:t>
            </a:r>
            <a:r>
              <a:rPr lang="nl-NL" sz="1400" dirty="0"/>
              <a:t> </a:t>
            </a:r>
            <a:br>
              <a:rPr lang="nl-NL" sz="1400" dirty="0"/>
            </a:br>
            <a:r>
              <a:rPr lang="nl-NL" sz="1400" dirty="0">
                <a:cs typeface="Arial" pitchFamily="34" charset="0"/>
              </a:rPr>
              <a:t>6.</a:t>
            </a:r>
            <a:r>
              <a:rPr lang="nl-NL" sz="1400" dirty="0">
                <a:latin typeface="Arial"/>
              </a:rPr>
              <a:t>   </a:t>
            </a:r>
            <a:r>
              <a:rPr lang="nl-NL" sz="1400" dirty="0">
                <a:latin typeface="Times New Roman" pitchFamily="18" charset="0"/>
              </a:rPr>
              <a:t> </a:t>
            </a:r>
            <a:r>
              <a:rPr lang="nl-NL" sz="1400" dirty="0">
                <a:cs typeface="Arial" pitchFamily="34" charset="0"/>
              </a:rPr>
              <a:t>Scheur krantenpapier in kleine stukjes en maak de stukjes nat met behangersplaksel.</a:t>
            </a:r>
            <a:br>
              <a:rPr lang="nl-NL" sz="1400" dirty="0">
                <a:cs typeface="Arial" pitchFamily="34" charset="0"/>
              </a:rPr>
            </a:br>
            <a:r>
              <a:rPr lang="nl-NL" sz="1400" dirty="0">
                <a:cs typeface="Arial" pitchFamily="34" charset="0"/>
              </a:rPr>
              <a:t>7.</a:t>
            </a:r>
            <a:r>
              <a:rPr lang="nl-NL" sz="1400" dirty="0">
                <a:latin typeface="Arial"/>
              </a:rPr>
              <a:t>   </a:t>
            </a:r>
            <a:r>
              <a:rPr lang="nl-NL" sz="1400" dirty="0">
                <a:latin typeface="Times New Roman" pitchFamily="18" charset="0"/>
              </a:rPr>
              <a:t> </a:t>
            </a:r>
            <a:r>
              <a:rPr lang="nl-NL" sz="1400" dirty="0">
                <a:cs typeface="Arial" pitchFamily="34" charset="0"/>
              </a:rPr>
              <a:t>Bedek het folie met de natte stukjes totdat je geen folie meer ziet.</a:t>
            </a:r>
            <a:br>
              <a:rPr lang="nl-NL" sz="1400" dirty="0">
                <a:cs typeface="Arial" pitchFamily="34" charset="0"/>
              </a:rPr>
            </a:br>
            <a:r>
              <a:rPr lang="nl-NL" sz="1400" dirty="0">
                <a:cs typeface="Arial" pitchFamily="34" charset="0"/>
              </a:rPr>
              <a:t>       Zorg voor minstens 5 lagen.</a:t>
            </a:r>
            <a:br>
              <a:rPr lang="nl-NL" sz="1400" dirty="0">
                <a:cs typeface="Arial" pitchFamily="34" charset="0"/>
              </a:rPr>
            </a:br>
            <a:r>
              <a:rPr lang="nl-NL" sz="1400" dirty="0">
                <a:cs typeface="Arial" pitchFamily="34" charset="0"/>
              </a:rPr>
              <a:t>8.</a:t>
            </a:r>
            <a:r>
              <a:rPr lang="nl-NL" sz="1400" dirty="0">
                <a:latin typeface="Arial"/>
              </a:rPr>
              <a:t>   </a:t>
            </a:r>
            <a:r>
              <a:rPr lang="nl-NL" sz="1400" dirty="0">
                <a:latin typeface="Times New Roman" pitchFamily="18" charset="0"/>
              </a:rPr>
              <a:t> </a:t>
            </a:r>
            <a:r>
              <a:rPr lang="nl-NL" sz="1400" dirty="0">
                <a:cs typeface="Arial" pitchFamily="34" charset="0"/>
              </a:rPr>
              <a:t>Werk de bovenste laag glad af. Zorg ervoor dat je geen rimpels meer ziet. Laat het masker goed </a:t>
            </a:r>
            <a:br>
              <a:rPr lang="nl-NL" sz="1400" dirty="0">
                <a:cs typeface="Arial" pitchFamily="34" charset="0"/>
              </a:rPr>
            </a:br>
            <a:r>
              <a:rPr lang="nl-NL" sz="1400" dirty="0">
                <a:cs typeface="Arial" pitchFamily="34" charset="0"/>
              </a:rPr>
              <a:t>       drogen voordat je gaat schilderen.</a:t>
            </a:r>
            <a:br>
              <a:rPr lang="nl-NL" sz="1400" dirty="0">
                <a:cs typeface="Arial" pitchFamily="34" charset="0"/>
              </a:rPr>
            </a:br>
            <a:r>
              <a:rPr lang="nl-NL" sz="1400" dirty="0">
                <a:cs typeface="Arial" pitchFamily="34" charset="0"/>
              </a:rPr>
              <a:t>9.    Schilder het masker. Misschien ook leuk om er mooie vormen op te schilderen. Dit is natuurlijk ook </a:t>
            </a:r>
            <a:br>
              <a:rPr lang="nl-NL" sz="1400" dirty="0">
                <a:cs typeface="Arial" pitchFamily="34" charset="0"/>
              </a:rPr>
            </a:br>
            <a:r>
              <a:rPr lang="nl-NL" sz="1400" dirty="0">
                <a:cs typeface="Arial" pitchFamily="34" charset="0"/>
              </a:rPr>
              <a:t>       afhankelijk van je thema. </a:t>
            </a:r>
            <a:endParaRPr lang="nl-NL" sz="1400" dirty="0"/>
          </a:p>
          <a:p>
            <a:pPr>
              <a:spcBef>
                <a:spcPct val="50000"/>
              </a:spcBef>
            </a:pPr>
            <a:r>
              <a:rPr lang="nl-NL" sz="1400" b="1" dirty="0">
                <a:cs typeface="Arial" pitchFamily="34" charset="0"/>
              </a:rPr>
              <a:t>       Tip:</a:t>
            </a:r>
            <a:r>
              <a:rPr lang="nl-NL" sz="1400" dirty="0">
                <a:cs typeface="Arial" pitchFamily="34" charset="0"/>
              </a:rPr>
              <a:t> Het is mooi als je stukken uit laat steken. Bijvoorbeeld een neus die uitsteekt. </a:t>
            </a:r>
            <a:br>
              <a:rPr lang="nl-NL" sz="1400" dirty="0">
                <a:cs typeface="Arial" pitchFamily="34" charset="0"/>
              </a:rPr>
            </a:br>
            <a:r>
              <a:rPr lang="nl-NL" sz="1400" dirty="0">
                <a:cs typeface="Arial" pitchFamily="34" charset="0"/>
              </a:rPr>
              <a:t>        Een voorhoofd die wat uitsteekt enz. Dit doe je op de volgende manier:</a:t>
            </a:r>
            <a:br>
              <a:rPr lang="nl-NL" sz="1400" dirty="0">
                <a:cs typeface="Arial" pitchFamily="34" charset="0"/>
              </a:rPr>
            </a:br>
            <a:r>
              <a:rPr lang="nl-NL" sz="1400" dirty="0">
                <a:cs typeface="Arial" pitchFamily="34" charset="0"/>
              </a:rPr>
              <a:t>1.</a:t>
            </a:r>
            <a:r>
              <a:rPr lang="nl-NL" sz="1400" dirty="0">
                <a:latin typeface="Arial"/>
              </a:rPr>
              <a:t>   </a:t>
            </a:r>
            <a:r>
              <a:rPr lang="nl-NL" sz="1400" dirty="0">
                <a:latin typeface="Times New Roman" pitchFamily="18" charset="0"/>
              </a:rPr>
              <a:t> </a:t>
            </a:r>
            <a:r>
              <a:rPr lang="nl-NL" sz="1400" dirty="0">
                <a:cs typeface="Arial" pitchFamily="34" charset="0"/>
              </a:rPr>
              <a:t>Leg een natte prop op het masker.</a:t>
            </a:r>
            <a:br>
              <a:rPr lang="nl-NL" sz="1400" dirty="0">
                <a:cs typeface="Arial" pitchFamily="34" charset="0"/>
              </a:rPr>
            </a:br>
            <a:r>
              <a:rPr lang="nl-NL" sz="1400" dirty="0">
                <a:cs typeface="Arial" pitchFamily="34" charset="0"/>
              </a:rPr>
              <a:t>2.</a:t>
            </a:r>
            <a:r>
              <a:rPr lang="nl-NL" sz="1400" dirty="0">
                <a:latin typeface="Arial"/>
              </a:rPr>
              <a:t>   </a:t>
            </a:r>
            <a:r>
              <a:rPr lang="nl-NL" sz="1400" dirty="0">
                <a:latin typeface="Times New Roman" pitchFamily="18" charset="0"/>
              </a:rPr>
              <a:t> </a:t>
            </a:r>
            <a:r>
              <a:rPr lang="nl-NL" sz="1400" dirty="0">
                <a:cs typeface="Arial" pitchFamily="34" charset="0"/>
              </a:rPr>
              <a:t>Maak de natte prop vast met repen papier en plaksel.</a:t>
            </a:r>
            <a:br>
              <a:rPr lang="nl-NL" sz="1400" dirty="0">
                <a:cs typeface="Arial" pitchFamily="34" charset="0"/>
              </a:rPr>
            </a:br>
            <a:r>
              <a:rPr lang="nl-NL" sz="1400" dirty="0">
                <a:cs typeface="Arial" pitchFamily="34" charset="0"/>
              </a:rPr>
              <a:t>3.</a:t>
            </a:r>
            <a:r>
              <a:rPr lang="nl-NL" sz="1400" dirty="0">
                <a:latin typeface="Arial"/>
              </a:rPr>
              <a:t>   </a:t>
            </a:r>
            <a:r>
              <a:rPr lang="nl-NL" sz="1400" dirty="0">
                <a:latin typeface="Times New Roman" pitchFamily="18" charset="0"/>
              </a:rPr>
              <a:t> </a:t>
            </a:r>
            <a:r>
              <a:rPr lang="nl-NL" sz="1400" dirty="0">
                <a:cs typeface="Arial" pitchFamily="34" charset="0"/>
              </a:rPr>
              <a:t>Werk het af met kleine stukjes papier zodat rimpels verdwijnen.</a:t>
            </a:r>
            <a:endParaRPr lang="nl-NL" sz="1400" dirty="0"/>
          </a:p>
          <a:p>
            <a:pPr>
              <a:spcBef>
                <a:spcPct val="50000"/>
              </a:spcBef>
            </a:pPr>
            <a:endParaRPr lang="nl-NL" sz="1400" dirty="0"/>
          </a:p>
        </p:txBody>
      </p:sp>
      <p:sp>
        <p:nvSpPr>
          <p:cNvPr id="6" name="Rectangle 2"/>
          <p:cNvSpPr>
            <a:spLocks noChangeArrowheads="1"/>
          </p:cNvSpPr>
          <p:nvPr/>
        </p:nvSpPr>
        <p:spPr bwMode="auto">
          <a:xfrm>
            <a:off x="4343400" y="3657600"/>
            <a:ext cx="2362200" cy="462307"/>
          </a:xfrm>
          <a:prstGeom prst="rect">
            <a:avLst/>
          </a:prstGeom>
          <a:noFill/>
          <a:ln w="9525">
            <a:noFill/>
            <a:miter lim="800000"/>
            <a:headEnd/>
            <a:tailEnd/>
          </a:ln>
          <a:effectLst/>
        </p:spPr>
        <p:txBody>
          <a:bodyPr lIns="92075" tIns="46038" rIns="92075" bIns="46038">
            <a:spAutoFit/>
          </a:bodyPr>
          <a:lstStyle/>
          <a:p>
            <a:pPr>
              <a:spcBef>
                <a:spcPct val="50000"/>
              </a:spcBef>
            </a:pPr>
            <a:endParaRPr lang="nl-NL" sz="2400">
              <a:latin typeface="Times New Roman" pitchFamily="18" charset="0"/>
            </a:endParaRPr>
          </a:p>
        </p:txBody>
      </p:sp>
      <p:sp>
        <p:nvSpPr>
          <p:cNvPr id="7" name="Text Box 3"/>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a:effectLst/>
        </p:spPr>
        <p:txBody>
          <a:bodyPr>
            <a:spAutoFit/>
          </a:bodyPr>
          <a:lstStyle/>
          <a:p>
            <a:pPr algn="ctr">
              <a:spcBef>
                <a:spcPct val="50000"/>
              </a:spcBef>
            </a:pPr>
            <a:endParaRPr lang="nl-NL" sz="2400"/>
          </a:p>
        </p:txBody>
      </p:sp>
      <p:sp>
        <p:nvSpPr>
          <p:cNvPr id="8" name="AutoShape 4"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p:spPr>
        <p:txBody>
          <a:bodyPr/>
          <a:lstStyle/>
          <a:p>
            <a:endParaRPr lang="nl-NL"/>
          </a:p>
        </p:txBody>
      </p:sp>
      <p:sp>
        <p:nvSpPr>
          <p:cNvPr id="9" name="AutoShape 5" descr="http://www.exto.nl/gallery/dbimages/1184/1184-p-1764.jpg"/>
          <p:cNvSpPr>
            <a:spLocks noChangeAspect="1" noChangeArrowheads="1"/>
          </p:cNvSpPr>
          <p:nvPr/>
        </p:nvSpPr>
        <p:spPr bwMode="auto">
          <a:xfrm>
            <a:off x="4424363" y="3281363"/>
            <a:ext cx="296862" cy="296862"/>
          </a:xfrm>
          <a:prstGeom prst="rect">
            <a:avLst/>
          </a:prstGeom>
          <a:noFill/>
        </p:spPr>
        <p:txBody>
          <a:bodyPr/>
          <a:lstStyle/>
          <a:p>
            <a:endParaRPr lang="nl-NL"/>
          </a:p>
        </p:txBody>
      </p:sp>
      <p:sp>
        <p:nvSpPr>
          <p:cNvPr id="10" name="Text Box 6"/>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a:effectLst/>
        </p:spPr>
        <p:txBody>
          <a:bodyPr>
            <a:spAutoFit/>
          </a:bodyPr>
          <a:lstStyle/>
          <a:p>
            <a:pPr>
              <a:spcBef>
                <a:spcPct val="50000"/>
              </a:spcBef>
            </a:pPr>
            <a:endParaRPr lang="nl-NL"/>
          </a:p>
        </p:txBody>
      </p:sp>
      <p:sp>
        <p:nvSpPr>
          <p:cNvPr id="11" name="Rectangle 7"/>
          <p:cNvSpPr>
            <a:spLocks noChangeArrowheads="1"/>
          </p:cNvSpPr>
          <p:nvPr/>
        </p:nvSpPr>
        <p:spPr bwMode="auto">
          <a:xfrm>
            <a:off x="3309938" y="2338388"/>
            <a:ext cx="9144000" cy="369332"/>
          </a:xfrm>
          <a:prstGeom prst="rect">
            <a:avLst/>
          </a:prstGeom>
          <a:noFill/>
          <a:ln w="12700">
            <a:noFill/>
            <a:miter lim="800000"/>
            <a:headEnd type="none" w="sm" len="sm"/>
            <a:tailEnd type="none" w="sm" len="sm"/>
          </a:ln>
          <a:effectLst/>
        </p:spPr>
        <p:txBody>
          <a:bodyPr>
            <a:spAutoFit/>
          </a:bodyPr>
          <a:lstStyle/>
          <a:p>
            <a:endParaRPr lang="nl-NL"/>
          </a:p>
        </p:txBody>
      </p:sp>
      <p:sp>
        <p:nvSpPr>
          <p:cNvPr id="12" name="Rectangle 8"/>
          <p:cNvSpPr>
            <a:spLocks noChangeArrowheads="1"/>
          </p:cNvSpPr>
          <p:nvPr/>
        </p:nvSpPr>
        <p:spPr bwMode="auto">
          <a:xfrm>
            <a:off x="3586163" y="2652713"/>
            <a:ext cx="9144000" cy="369332"/>
          </a:xfrm>
          <a:prstGeom prst="rect">
            <a:avLst/>
          </a:prstGeom>
          <a:noFill/>
          <a:ln w="12700">
            <a:noFill/>
            <a:miter lim="800000"/>
            <a:headEnd type="none" w="sm" len="sm"/>
            <a:tailEnd type="none" w="sm" len="sm"/>
          </a:ln>
          <a:effectLst/>
        </p:spPr>
        <p:txBody>
          <a:bodyPr>
            <a:spAutoFit/>
          </a:bodyPr>
          <a:lstStyle/>
          <a:p>
            <a:endParaRPr lang="nl-NL"/>
          </a:p>
        </p:txBody>
      </p:sp>
      <p:sp>
        <p:nvSpPr>
          <p:cNvPr id="13" name="Rectangle 9"/>
          <p:cNvSpPr>
            <a:spLocks noChangeArrowheads="1"/>
          </p:cNvSpPr>
          <p:nvPr/>
        </p:nvSpPr>
        <p:spPr bwMode="auto">
          <a:xfrm>
            <a:off x="3586163" y="2652713"/>
            <a:ext cx="9144000" cy="369332"/>
          </a:xfrm>
          <a:prstGeom prst="rect">
            <a:avLst/>
          </a:prstGeom>
          <a:noFill/>
          <a:ln w="12700">
            <a:noFill/>
            <a:miter lim="800000"/>
            <a:headEnd type="none" w="sm" len="sm"/>
            <a:tailEnd type="none" w="sm" len="sm"/>
          </a:ln>
          <a:effectLst/>
        </p:spPr>
        <p:txBody>
          <a:bodyPr>
            <a:spAutoFit/>
          </a:bodyPr>
          <a:lstStyle/>
          <a:p>
            <a:endParaRPr lang="nl-NL"/>
          </a:p>
        </p:txBody>
      </p:sp>
      <p:sp>
        <p:nvSpPr>
          <p:cNvPr id="14" name="Rectangle 10"/>
          <p:cNvSpPr>
            <a:spLocks noChangeArrowheads="1"/>
          </p:cNvSpPr>
          <p:nvPr/>
        </p:nvSpPr>
        <p:spPr bwMode="auto">
          <a:xfrm>
            <a:off x="3538538" y="2647950"/>
            <a:ext cx="9144000" cy="369332"/>
          </a:xfrm>
          <a:prstGeom prst="rect">
            <a:avLst/>
          </a:prstGeom>
          <a:noFill/>
          <a:ln w="12700">
            <a:noFill/>
            <a:miter lim="800000"/>
            <a:headEnd type="none" w="sm" len="sm"/>
            <a:tailEnd type="none" w="sm" len="sm"/>
          </a:ln>
          <a:effectLst/>
        </p:spPr>
        <p:txBody>
          <a:bodyPr>
            <a:spAutoFit/>
          </a:bodyPr>
          <a:lstStyle/>
          <a:p>
            <a:endParaRPr lang="nl-NL"/>
          </a:p>
        </p:txBody>
      </p:sp>
      <p:sp>
        <p:nvSpPr>
          <p:cNvPr id="15" name="Rectangle 11"/>
          <p:cNvSpPr>
            <a:spLocks noChangeArrowheads="1"/>
          </p:cNvSpPr>
          <p:nvPr/>
        </p:nvSpPr>
        <p:spPr bwMode="auto">
          <a:xfrm>
            <a:off x="3014663" y="938213"/>
            <a:ext cx="9144000" cy="369332"/>
          </a:xfrm>
          <a:prstGeom prst="rect">
            <a:avLst/>
          </a:prstGeom>
          <a:noFill/>
          <a:ln w="12700">
            <a:noFill/>
            <a:miter lim="800000"/>
            <a:headEnd type="none" w="sm" len="sm"/>
            <a:tailEnd type="none" w="sm" len="sm"/>
          </a:ln>
          <a:effectLst/>
        </p:spPr>
        <p:txBody>
          <a:bodyPr>
            <a:spAutoFit/>
          </a:bodyPr>
          <a:lstStyle/>
          <a:p>
            <a:endParaRPr lang="nl-NL"/>
          </a:p>
        </p:txBody>
      </p:sp>
      <p:pic>
        <p:nvPicPr>
          <p:cNvPr id="16" name="Picture 14">
            <a:hlinkClick r:id="" action="ppaction://noaction"/>
          </p:cNvPr>
          <p:cNvPicPr>
            <a:picLocks noChangeArrowheads="1"/>
          </p:cNvPicPr>
          <p:nvPr/>
        </p:nvPicPr>
        <p:blipFill>
          <a:blip r:embed="rId2" cstate="print"/>
          <a:srcRect/>
          <a:stretch>
            <a:fillRect/>
          </a:stretch>
        </p:blipFill>
        <p:spPr bwMode="auto">
          <a:xfrm>
            <a:off x="8382000" y="152400"/>
            <a:ext cx="492125" cy="415925"/>
          </a:xfrm>
          <a:prstGeom prst="rect">
            <a:avLst/>
          </a:prstGeom>
          <a:noFill/>
          <a:ln w="9525">
            <a:noFill/>
            <a:miter lim="800000"/>
            <a:headEnd/>
            <a:tailEnd/>
          </a:ln>
          <a:effectLst/>
        </p:spPr>
      </p:pic>
      <p:sp>
        <p:nvSpPr>
          <p:cNvPr id="17" name="Rectangle 15"/>
          <p:cNvSpPr>
            <a:spLocks noChangeArrowheads="1"/>
          </p:cNvSpPr>
          <p:nvPr/>
        </p:nvSpPr>
        <p:spPr bwMode="auto">
          <a:xfrm>
            <a:off x="8077200" y="533400"/>
            <a:ext cx="1066800" cy="246863"/>
          </a:xfrm>
          <a:prstGeom prst="rect">
            <a:avLst/>
          </a:prstGeom>
          <a:noFill/>
          <a:ln w="9525">
            <a:noFill/>
            <a:miter lim="800000"/>
            <a:headEnd/>
            <a:tailEnd/>
          </a:ln>
          <a:effectLst/>
        </p:spPr>
        <p:txBody>
          <a:bodyPr lIns="92075" tIns="46038" rIns="92075" bIns="46038">
            <a:spAutoFit/>
          </a:bodyPr>
          <a:lstStyle/>
          <a:p>
            <a:pPr>
              <a:spcBef>
                <a:spcPct val="50000"/>
              </a:spcBef>
            </a:pPr>
            <a:r>
              <a:rPr lang="nl-NL" sz="1000"/>
              <a:t>  </a:t>
            </a:r>
            <a:r>
              <a:rPr lang="en-US" sz="1000"/>
              <a:t>      terug</a:t>
            </a:r>
            <a:endParaRPr lang="nl-NL" sz="1000"/>
          </a:p>
        </p:txBody>
      </p:sp>
      <p:sp>
        <p:nvSpPr>
          <p:cNvPr id="18" name="Text Box 17"/>
          <p:cNvSpPr txBox="1">
            <a:spLocks noChangeArrowheads="1"/>
          </p:cNvSpPr>
          <p:nvPr/>
        </p:nvSpPr>
        <p:spPr bwMode="auto">
          <a:xfrm>
            <a:off x="50800" y="1995488"/>
            <a:ext cx="2149475" cy="1563687"/>
          </a:xfrm>
          <a:prstGeom prst="rect">
            <a:avLst/>
          </a:prstGeom>
          <a:noFill/>
          <a:ln w="9525">
            <a:noFill/>
            <a:miter lim="800000"/>
            <a:headEnd/>
            <a:tailEnd/>
          </a:ln>
        </p:spPr>
        <p:txBody>
          <a:bodyPr/>
          <a:lstStyle/>
          <a:p>
            <a:pPr>
              <a:spcBef>
                <a:spcPct val="0"/>
              </a:spcBef>
            </a:pPr>
            <a:endParaRPr lang="nl-NL" sz="1200">
              <a:latin typeface="Times New Roman" pitchFamily="18" charset="0"/>
            </a:endParaRPr>
          </a:p>
        </p:txBody>
      </p:sp>
      <p:pic>
        <p:nvPicPr>
          <p:cNvPr id="19" name="Picture 18"/>
          <p:cNvPicPr>
            <a:picLocks noChangeAspect="1" noChangeArrowheads="1"/>
          </p:cNvPicPr>
          <p:nvPr/>
        </p:nvPicPr>
        <p:blipFill>
          <a:blip r:embed="rId3" cstate="print"/>
          <a:srcRect/>
          <a:stretch>
            <a:fillRect/>
          </a:stretch>
        </p:blipFill>
        <p:spPr bwMode="auto">
          <a:xfrm>
            <a:off x="0" y="5105400"/>
            <a:ext cx="1447800" cy="1054100"/>
          </a:xfrm>
          <a:prstGeom prst="rect">
            <a:avLst/>
          </a:prstGeom>
          <a:noFill/>
          <a:ln w="12700">
            <a:noFill/>
            <a:miter lim="800000"/>
            <a:headEnd type="none" w="sm" len="sm"/>
            <a:tailEnd type="none" w="sm" len="sm"/>
          </a:ln>
          <a:effectLst/>
        </p:spPr>
      </p:pic>
      <p:pic>
        <p:nvPicPr>
          <p:cNvPr id="20" name="Picture 19"/>
          <p:cNvPicPr>
            <a:picLocks noChangeAspect="1" noChangeArrowheads="1"/>
          </p:cNvPicPr>
          <p:nvPr/>
        </p:nvPicPr>
        <p:blipFill>
          <a:blip r:embed="rId4" cstate="print"/>
          <a:srcRect/>
          <a:stretch>
            <a:fillRect/>
          </a:stretch>
        </p:blipFill>
        <p:spPr bwMode="auto">
          <a:xfrm>
            <a:off x="1447800" y="5181600"/>
            <a:ext cx="1295400" cy="966788"/>
          </a:xfrm>
          <a:prstGeom prst="rect">
            <a:avLst/>
          </a:prstGeom>
          <a:noFill/>
          <a:ln w="12700">
            <a:noFill/>
            <a:miter lim="800000"/>
            <a:headEnd type="none" w="sm" len="sm"/>
            <a:tailEnd type="none" w="sm" len="sm"/>
          </a:ln>
          <a:effectLst/>
        </p:spPr>
      </p:pic>
      <p:pic>
        <p:nvPicPr>
          <p:cNvPr id="21" name="Picture 20"/>
          <p:cNvPicPr>
            <a:picLocks noChangeAspect="1" noChangeArrowheads="1"/>
          </p:cNvPicPr>
          <p:nvPr/>
        </p:nvPicPr>
        <p:blipFill>
          <a:blip r:embed="rId5" cstate="print"/>
          <a:srcRect/>
          <a:stretch>
            <a:fillRect/>
          </a:stretch>
        </p:blipFill>
        <p:spPr bwMode="auto">
          <a:xfrm>
            <a:off x="2667000" y="4648200"/>
            <a:ext cx="1371600" cy="1512888"/>
          </a:xfrm>
          <a:prstGeom prst="rect">
            <a:avLst/>
          </a:prstGeom>
          <a:noFill/>
          <a:ln w="12700">
            <a:noFill/>
            <a:miter lim="800000"/>
            <a:headEnd type="none" w="sm" len="sm"/>
            <a:tailEnd type="none" w="sm" len="sm"/>
          </a:ln>
          <a:effectLst/>
        </p:spPr>
      </p:pic>
      <p:pic>
        <p:nvPicPr>
          <p:cNvPr id="22" name="Picture 21"/>
          <p:cNvPicPr>
            <a:picLocks noChangeAspect="1" noChangeArrowheads="1"/>
          </p:cNvPicPr>
          <p:nvPr/>
        </p:nvPicPr>
        <p:blipFill>
          <a:blip r:embed="rId6" cstate="print"/>
          <a:srcRect/>
          <a:stretch>
            <a:fillRect/>
          </a:stretch>
        </p:blipFill>
        <p:spPr bwMode="auto">
          <a:xfrm>
            <a:off x="4038600" y="4648200"/>
            <a:ext cx="1217613" cy="1541463"/>
          </a:xfrm>
          <a:prstGeom prst="rect">
            <a:avLst/>
          </a:prstGeom>
          <a:noFill/>
          <a:ln w="12700">
            <a:noFill/>
            <a:miter lim="800000"/>
            <a:headEnd type="none" w="sm" len="sm"/>
            <a:tailEnd type="none" w="sm" len="sm"/>
          </a:ln>
          <a:effectLst/>
        </p:spPr>
      </p:pic>
      <p:pic>
        <p:nvPicPr>
          <p:cNvPr id="23" name="Picture 22"/>
          <p:cNvPicPr>
            <a:picLocks noChangeAspect="1" noChangeArrowheads="1"/>
          </p:cNvPicPr>
          <p:nvPr/>
        </p:nvPicPr>
        <p:blipFill>
          <a:blip r:embed="rId7" cstate="print"/>
          <a:srcRect/>
          <a:stretch>
            <a:fillRect/>
          </a:stretch>
        </p:blipFill>
        <p:spPr bwMode="auto">
          <a:xfrm>
            <a:off x="5257800" y="4648200"/>
            <a:ext cx="1103313" cy="1531938"/>
          </a:xfrm>
          <a:prstGeom prst="rect">
            <a:avLst/>
          </a:prstGeom>
          <a:noFill/>
          <a:ln w="12700">
            <a:noFill/>
            <a:miter lim="800000"/>
            <a:headEnd type="none" w="sm" len="sm"/>
            <a:tailEnd type="none" w="sm" len="sm"/>
          </a:ln>
          <a:effectLst/>
        </p:spPr>
      </p:pic>
      <p:pic>
        <p:nvPicPr>
          <p:cNvPr id="24" name="Picture 23"/>
          <p:cNvPicPr>
            <a:picLocks noChangeAspect="1" noChangeArrowheads="1"/>
          </p:cNvPicPr>
          <p:nvPr/>
        </p:nvPicPr>
        <p:blipFill>
          <a:blip r:embed="rId8" cstate="print"/>
          <a:srcRect/>
          <a:stretch>
            <a:fillRect/>
          </a:stretch>
        </p:blipFill>
        <p:spPr bwMode="auto">
          <a:xfrm>
            <a:off x="6400800" y="5257800"/>
            <a:ext cx="1295400" cy="936625"/>
          </a:xfrm>
          <a:prstGeom prst="rect">
            <a:avLst/>
          </a:prstGeom>
          <a:noFill/>
          <a:ln w="12700">
            <a:noFill/>
            <a:miter lim="800000"/>
            <a:headEnd type="none" w="sm" len="sm"/>
            <a:tailEnd type="none" w="sm" len="sm"/>
          </a:ln>
          <a:effectLst/>
        </p:spPr>
      </p:pic>
      <p:pic>
        <p:nvPicPr>
          <p:cNvPr id="25" name="Picture 24"/>
          <p:cNvPicPr>
            <a:picLocks noChangeAspect="1" noChangeArrowheads="1"/>
          </p:cNvPicPr>
          <p:nvPr/>
        </p:nvPicPr>
        <p:blipFill>
          <a:blip r:embed="rId9" cstate="print"/>
          <a:srcRect/>
          <a:stretch>
            <a:fillRect/>
          </a:stretch>
        </p:blipFill>
        <p:spPr bwMode="auto">
          <a:xfrm>
            <a:off x="7773988" y="5257800"/>
            <a:ext cx="1370012" cy="976313"/>
          </a:xfrm>
          <a:prstGeom prst="rect">
            <a:avLst/>
          </a:prstGeom>
          <a:noFill/>
          <a:ln w="12700">
            <a:noFill/>
            <a:miter lim="800000"/>
            <a:headEnd type="none" w="sm" len="sm"/>
            <a:tailEnd type="none" w="sm" len="sm"/>
          </a:ln>
          <a:effectLst/>
        </p:spPr>
      </p:pic>
      <p:sp>
        <p:nvSpPr>
          <p:cNvPr id="26" name="Text Box 25"/>
          <p:cNvSpPr txBox="1">
            <a:spLocks noChangeArrowheads="1"/>
          </p:cNvSpPr>
          <p:nvPr/>
        </p:nvSpPr>
        <p:spPr bwMode="auto">
          <a:xfrm>
            <a:off x="609600" y="4800600"/>
            <a:ext cx="304800" cy="369332"/>
          </a:xfrm>
          <a:prstGeom prst="rect">
            <a:avLst/>
          </a:prstGeom>
          <a:noFill/>
          <a:ln w="12700">
            <a:noFill/>
            <a:miter lim="800000"/>
            <a:headEnd type="none" w="sm" len="sm"/>
            <a:tailEnd type="none" w="sm" len="sm"/>
          </a:ln>
          <a:effectLst/>
        </p:spPr>
        <p:txBody>
          <a:bodyPr>
            <a:spAutoFit/>
          </a:bodyPr>
          <a:lstStyle/>
          <a:p>
            <a:pPr>
              <a:spcBef>
                <a:spcPct val="50000"/>
              </a:spcBef>
            </a:pPr>
            <a:r>
              <a:rPr lang="en-US"/>
              <a:t>1</a:t>
            </a:r>
            <a:endParaRPr lang="nl-NL"/>
          </a:p>
        </p:txBody>
      </p:sp>
      <p:sp>
        <p:nvSpPr>
          <p:cNvPr id="27" name="Text Box 26"/>
          <p:cNvSpPr txBox="1">
            <a:spLocks noChangeArrowheads="1"/>
          </p:cNvSpPr>
          <p:nvPr/>
        </p:nvSpPr>
        <p:spPr bwMode="auto">
          <a:xfrm>
            <a:off x="1905000" y="4800600"/>
            <a:ext cx="457200" cy="369332"/>
          </a:xfrm>
          <a:prstGeom prst="rect">
            <a:avLst/>
          </a:prstGeom>
          <a:noFill/>
          <a:ln w="12700">
            <a:noFill/>
            <a:miter lim="800000"/>
            <a:headEnd type="none" w="sm" len="sm"/>
            <a:tailEnd type="none" w="sm" len="sm"/>
          </a:ln>
          <a:effectLst/>
        </p:spPr>
        <p:txBody>
          <a:bodyPr>
            <a:spAutoFit/>
          </a:bodyPr>
          <a:lstStyle/>
          <a:p>
            <a:pPr>
              <a:spcBef>
                <a:spcPct val="50000"/>
              </a:spcBef>
            </a:pPr>
            <a:r>
              <a:rPr lang="en-US"/>
              <a:t>2</a:t>
            </a:r>
            <a:endParaRPr lang="nl-NL"/>
          </a:p>
        </p:txBody>
      </p:sp>
      <p:sp>
        <p:nvSpPr>
          <p:cNvPr id="28" name="Text Box 27"/>
          <p:cNvSpPr txBox="1">
            <a:spLocks noChangeArrowheads="1"/>
          </p:cNvSpPr>
          <p:nvPr/>
        </p:nvSpPr>
        <p:spPr bwMode="auto">
          <a:xfrm>
            <a:off x="3886200" y="4648200"/>
            <a:ext cx="381000" cy="369332"/>
          </a:xfrm>
          <a:prstGeom prst="rect">
            <a:avLst/>
          </a:prstGeom>
          <a:noFill/>
          <a:ln w="12700">
            <a:noFill/>
            <a:miter lim="800000"/>
            <a:headEnd type="none" w="sm" len="sm"/>
            <a:tailEnd type="none" w="sm" len="sm"/>
          </a:ln>
          <a:effectLst/>
        </p:spPr>
        <p:txBody>
          <a:bodyPr>
            <a:spAutoFit/>
          </a:bodyPr>
          <a:lstStyle/>
          <a:p>
            <a:pPr>
              <a:spcBef>
                <a:spcPct val="50000"/>
              </a:spcBef>
            </a:pPr>
            <a:r>
              <a:rPr lang="en-US"/>
              <a:t>3</a:t>
            </a:r>
            <a:endParaRPr lang="nl-NL"/>
          </a:p>
        </p:txBody>
      </p:sp>
      <p:sp>
        <p:nvSpPr>
          <p:cNvPr id="29" name="Text Box 28"/>
          <p:cNvSpPr txBox="1">
            <a:spLocks noChangeArrowheads="1"/>
          </p:cNvSpPr>
          <p:nvPr/>
        </p:nvSpPr>
        <p:spPr bwMode="auto">
          <a:xfrm>
            <a:off x="6858000" y="4800600"/>
            <a:ext cx="304800" cy="369332"/>
          </a:xfrm>
          <a:prstGeom prst="rect">
            <a:avLst/>
          </a:prstGeom>
          <a:noFill/>
          <a:ln w="12700">
            <a:noFill/>
            <a:miter lim="800000"/>
            <a:headEnd type="none" w="sm" len="sm"/>
            <a:tailEnd type="none" w="sm" len="sm"/>
          </a:ln>
          <a:effectLst/>
        </p:spPr>
        <p:txBody>
          <a:bodyPr>
            <a:spAutoFit/>
          </a:bodyPr>
          <a:lstStyle/>
          <a:p>
            <a:pPr>
              <a:spcBef>
                <a:spcPct val="50000"/>
              </a:spcBef>
            </a:pPr>
            <a:r>
              <a:rPr lang="en-US"/>
              <a:t>4</a:t>
            </a:r>
            <a:endParaRPr lang="nl-NL"/>
          </a:p>
        </p:txBody>
      </p:sp>
      <p:sp>
        <p:nvSpPr>
          <p:cNvPr id="30" name="Text Box 29"/>
          <p:cNvSpPr txBox="1">
            <a:spLocks noChangeArrowheads="1"/>
          </p:cNvSpPr>
          <p:nvPr/>
        </p:nvSpPr>
        <p:spPr bwMode="auto">
          <a:xfrm>
            <a:off x="8305800" y="4800600"/>
            <a:ext cx="457200" cy="369332"/>
          </a:xfrm>
          <a:prstGeom prst="rect">
            <a:avLst/>
          </a:prstGeom>
          <a:noFill/>
          <a:ln w="12700">
            <a:noFill/>
            <a:miter lim="800000"/>
            <a:headEnd type="none" w="sm" len="sm"/>
            <a:tailEnd type="none" w="sm" len="sm"/>
          </a:ln>
          <a:effectLst/>
        </p:spPr>
        <p:txBody>
          <a:bodyPr>
            <a:spAutoFit/>
          </a:bodyPr>
          <a:lstStyle/>
          <a:p>
            <a:pPr>
              <a:spcBef>
                <a:spcPct val="50000"/>
              </a:spcBef>
            </a:pPr>
            <a:r>
              <a:rPr lang="en-US"/>
              <a:t>5</a:t>
            </a:r>
            <a:endParaRPr lang="nl-NL"/>
          </a:p>
        </p:txBody>
      </p:sp>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21</Words>
  <Application>Microsoft Office PowerPoint</Application>
  <PresentationFormat>Diavoorstelling (4:3)</PresentationFormat>
  <Paragraphs>19</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2012-11-28T21:02:02Z</dcterms:created>
  <dcterms:modified xsi:type="dcterms:W3CDTF">2012-11-28T21:10:44Z</dcterms:modified>
</cp:coreProperties>
</file>