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1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8A4-4E66-4D8F-BB6A-2B289883F4AC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6E49-17AB-4508-AC16-48BCA4CC174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8A4-4E66-4D8F-BB6A-2B289883F4AC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6E49-17AB-4508-AC16-48BCA4CC174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8A4-4E66-4D8F-BB6A-2B289883F4AC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6E49-17AB-4508-AC16-48BCA4CC174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8A4-4E66-4D8F-BB6A-2B289883F4AC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6E49-17AB-4508-AC16-48BCA4CC174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8A4-4E66-4D8F-BB6A-2B289883F4AC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6E49-17AB-4508-AC16-48BCA4CC174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8A4-4E66-4D8F-BB6A-2B289883F4AC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6E49-17AB-4508-AC16-48BCA4CC174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8A4-4E66-4D8F-BB6A-2B289883F4AC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6E49-17AB-4508-AC16-48BCA4CC174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8A4-4E66-4D8F-BB6A-2B289883F4AC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6E49-17AB-4508-AC16-48BCA4CC174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8A4-4E66-4D8F-BB6A-2B289883F4AC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6E49-17AB-4508-AC16-48BCA4CC174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8A4-4E66-4D8F-BB6A-2B289883F4AC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6E49-17AB-4508-AC16-48BCA4CC174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8A4-4E66-4D8F-BB6A-2B289883F4AC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6E49-17AB-4508-AC16-48BCA4CC174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C88A4-4E66-4D8F-BB6A-2B289883F4AC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76E49-17AB-4508-AC16-48BCA4CC1741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5" name="AutoShape 3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AutoShape 4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715000" y="3581400"/>
            <a:ext cx="30480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9" name="Picture 7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938463" y="22098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952750" y="221456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143000" y="4343400"/>
            <a:ext cx="69342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019425" y="23431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200275" y="164782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6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7" name="Rectangl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3343275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2095500" y="4953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3276600" y="17383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3276600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152400" y="1219200"/>
            <a:ext cx="88392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23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0"/>
            <a:ext cx="4595813" cy="955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152400" y="1143000"/>
            <a:ext cx="8991600" cy="547842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Wel eens van de muziekgroep Stomp gehoord? Zij maken van de gekste voorwerpen de mooiste ritmes.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Zelfs wasbakken en bezemstelen moeten aan hun muzikale uitspattingen geloven.</a:t>
            </a:r>
            <a:endParaRPr lang="nl-NL" sz="1400">
              <a:latin typeface="Kids" charset="0"/>
            </a:endParaRPr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Jij gaat samen met een aantal klasgenoten op zoek naar bijzondere voorwerpen waar muziek uit te halen is. Samen gaan jullie een ritmische compositie maken.</a:t>
            </a:r>
          </a:p>
          <a:p>
            <a:pPr>
              <a:spcBef>
                <a:spcPct val="50000"/>
              </a:spcBef>
            </a:pP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Wat heb je nodig?</a:t>
            </a:r>
            <a:br>
              <a:rPr lang="nl-NL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Voorwerpen met bijzondere klanken, opname-apparatuur.</a:t>
            </a:r>
          </a:p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/>
            </a:r>
            <a:br>
              <a:rPr lang="nl-NL" sz="1400" b="1" u="sng">
                <a:cs typeface="Arial" pitchFamily="34" charset="0"/>
              </a:rPr>
            </a:br>
            <a:r>
              <a:rPr lang="nl-NL" sz="1400" b="1" u="sng">
                <a:cs typeface="Arial" pitchFamily="34" charset="0"/>
              </a:rPr>
              <a:t>Wat ga je doen?</a:t>
            </a:r>
            <a:br>
              <a:rPr lang="nl-NL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Jullie gaan met elkaar een ritmische compositie maken van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verschillende voorwerpen die bijzondere klanken hebben.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Jullie gaan eerst op ontdekking uit.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Welke voorwerpen hebben bijzondere klanken?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Als de juiste voorwerpen zijn gekozen wordt er een ritme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bedacht. Deze gaan jullie opnemen en/of live ten gehore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brengen aan jullie klasgenoten.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                                                                 </a:t>
            </a:r>
            <a:br>
              <a:rPr lang="nl-NL" sz="1400">
                <a:cs typeface="Arial" pitchFamily="34" charset="0"/>
              </a:rPr>
            </a:br>
            <a:r>
              <a:rPr lang="nl-NL" sz="1400" b="1" u="sng">
                <a:cs typeface="Arial" pitchFamily="34" charset="0"/>
              </a:rPr>
              <a:t>Hoe ga je te werk?</a:t>
            </a:r>
            <a:br>
              <a:rPr lang="nl-NL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Klik </a:t>
            </a:r>
            <a:r>
              <a:rPr lang="nl-NL" sz="1400">
                <a:cs typeface="Arial" pitchFamily="34" charset="0"/>
                <a:hlinkClick r:id="" action="ppaction://noaction"/>
              </a:rPr>
              <a:t>hier</a:t>
            </a:r>
            <a:endParaRPr lang="nl-NL" sz="1400" b="1" u="sng"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nl-NL" sz="1400" b="1" u="sng">
              <a:latin typeface="Kids" charset="0"/>
            </a:endParaRPr>
          </a:p>
          <a:p>
            <a:pPr>
              <a:spcBef>
                <a:spcPct val="50000"/>
              </a:spcBef>
            </a:pPr>
            <a:endParaRPr lang="nl-NL" sz="1400"/>
          </a:p>
        </p:txBody>
      </p:sp>
      <p:pic>
        <p:nvPicPr>
          <p:cNvPr id="25" name="Picture 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3063875"/>
            <a:ext cx="3962400" cy="3368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4" name="AutoShape 4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" name="AutoShape 5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309938" y="2338388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538538" y="26479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014663" y="9382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33400" y="533400"/>
            <a:ext cx="304800" cy="6172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09600" y="533400"/>
            <a:ext cx="228600" cy="609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14" name="Picture 14">
            <a:hlinkClick r:id="" action="ppaction://hlinkshowjump?jump=previousslide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terug</a:t>
            </a:r>
            <a:endParaRPr lang="nl-NL" sz="1000"/>
          </a:p>
        </p:txBody>
      </p:sp>
      <p:pic>
        <p:nvPicPr>
          <p:cNvPr id="16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063875"/>
            <a:ext cx="3962400" cy="3368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152400" y="914400"/>
            <a:ext cx="8839200" cy="31085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Hoe ga je te werk?</a:t>
            </a:r>
            <a:r>
              <a:rPr lang="nl-NL" sz="1400">
                <a:cs typeface="Arial" pitchFamily="34" charset="0"/>
              </a:rPr>
              <a:t>                                                              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1) Ga op zoek naar minimaal 15 verschillende voorwerpen met bijzondere klanken.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Schrijf deze bijzondere voorwerpen op.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2) Ieder persoon kiest uit de gekozen voorwerpen (en klanken) een voorwerp uit.                                                                 3) Bedenk samen een ritme.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4) Als jullie tevreden zijn over het ritme, nemen jullie deze op. Zorg ervoor dat het ritme er goed opstaat.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/>
            </a:r>
            <a:br>
              <a:rPr lang="nl-NL" sz="1400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Tips:</a:t>
            </a:r>
            <a:r>
              <a:rPr lang="nl-NL" sz="1400">
                <a:cs typeface="Arial" pitchFamily="34" charset="0"/>
              </a:rPr>
              <a:t>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- Ga in een ruimte zitten met weinig omgevingsgeluid.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- Neem het een aantal keer op en kies de beste opname uit.</a:t>
            </a:r>
            <a:br>
              <a:rPr lang="nl-NL" sz="1400">
                <a:cs typeface="Arial" pitchFamily="34" charset="0"/>
              </a:rPr>
            </a:br>
            <a:endParaRPr lang="nl-NL" sz="1400"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5) Jullie docent kan vragen het te presenteren voor de groep.</a:t>
            </a:r>
            <a:endParaRPr lang="nl-NL" sz="1400"/>
          </a:p>
          <a:p>
            <a:pPr>
              <a:spcBef>
                <a:spcPct val="50000"/>
              </a:spcBef>
            </a:pPr>
            <a:endParaRPr lang="nl-NL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Diavoorstelling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2013-10-04T14:16:44Z</dcterms:created>
  <dcterms:modified xsi:type="dcterms:W3CDTF">2013-10-04T14:17:22Z</dcterms:modified>
</cp:coreProperties>
</file>