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14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C88A4-4E66-4D8F-BB6A-2B289883F4AC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76E49-17AB-4508-AC16-48BCA4CC1741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5" name="AutoShape 3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AutoShape 4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5715000" y="3581400"/>
            <a:ext cx="30480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9" name="Picture 7">
            <a:hlinkClick r:id="" action="ppaction://noaction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 terug</a:t>
            </a:r>
            <a:endParaRPr lang="nl-NL" sz="100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938463" y="22098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952750" y="221456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1143000" y="4343400"/>
            <a:ext cx="6934200" cy="152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019425" y="23431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2200275" y="1647825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6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7" name="Rectangle 15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3343275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2095500" y="49530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3276600" y="17383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3276600" y="17335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152400" y="1219200"/>
            <a:ext cx="88392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23" name="Picture 2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0" y="0"/>
            <a:ext cx="4595813" cy="95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152400" y="1143000"/>
            <a:ext cx="8991600" cy="547842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Wel eens van de muziekgroep Stomp gehoord? Zij maken van de gekste voorwerpen de mooiste ritmes.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Zelfs wasbakken en bezemstelen moeten aan hun muzikale uitspattingen geloven.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Jij gaat samen met een aantal klasgenoten op zoek naar bijzondere voorwerpen waar muziek uit te halen is. Samen gaan jullie een ritmische compositie maken.</a:t>
            </a:r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Voorwerpen met bijzondere klanken, opname-apparatuur.</a:t>
            </a:r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/>
            </a:r>
            <a:br>
              <a:rPr lang="nl-NL" sz="1400" b="1" u="sng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Wat ga je doen?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Jullie gaan met elkaar een ritmische compositie maken van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verschillende voorwerpen die bijzondere klanken hebben.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Jullie gaan eerst op ontdekking uit.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Welke voorwerpen hebben bijzondere klanken?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Als de juiste voorwerpen zijn gekozen wordt er een ritme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bedacht. Deze gaan jullie opnemen en/of live ten gehore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brengen aan jullie klasgenoten.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                                                                 </a:t>
            </a:r>
            <a:br>
              <a:rPr lang="nl-NL" sz="1400">
                <a:cs typeface="Arial" pitchFamily="34" charset="0"/>
              </a:rPr>
            </a:br>
            <a:r>
              <a:rPr lang="nl-NL" sz="1400" b="1" u="sng">
                <a:cs typeface="Arial" pitchFamily="34" charset="0"/>
              </a:rPr>
              <a:t>Hoe ga je te werk?</a:t>
            </a:r>
            <a:br>
              <a:rPr lang="nl-NL" sz="1400" b="1" u="sng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Klik </a:t>
            </a:r>
            <a:r>
              <a:rPr lang="nl-NL" sz="1400">
                <a:cs typeface="Arial" pitchFamily="34" charset="0"/>
                <a:hlinkClick r:id="" action="ppaction://noaction"/>
              </a:rPr>
              <a:t>hier</a:t>
            </a:r>
            <a:endParaRPr lang="nl-NL" sz="1400" b="1" u="sng">
              <a:cs typeface="Arial" pitchFamily="34" charset="0"/>
            </a:endParaRPr>
          </a:p>
          <a:p>
            <a:pPr>
              <a:spcBef>
                <a:spcPct val="50000"/>
              </a:spcBef>
            </a:pPr>
            <a:endParaRPr lang="nl-NL" sz="1400" b="1" u="sng">
              <a:latin typeface="Kids" charset="0"/>
            </a:endParaRPr>
          </a:p>
          <a:p>
            <a:pPr>
              <a:spcBef>
                <a:spcPct val="50000"/>
              </a:spcBef>
            </a:pPr>
            <a:endParaRPr lang="nl-NL" sz="1400"/>
          </a:p>
        </p:txBody>
      </p:sp>
      <p:pic>
        <p:nvPicPr>
          <p:cNvPr id="25" name="Picture 2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3063875"/>
            <a:ext cx="3962400" cy="3368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4" name="AutoShape 4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5" name="AutoShape 5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309938" y="2338388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586163" y="2652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538538" y="2647950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014663" y="9382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533400" y="533400"/>
            <a:ext cx="304800" cy="6172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609600" y="533400"/>
            <a:ext cx="228600" cy="609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pic>
        <p:nvPicPr>
          <p:cNvPr id="14" name="Picture 14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8077200" y="5334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81600" y="3063875"/>
            <a:ext cx="3962400" cy="3368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152400" y="914400"/>
            <a:ext cx="8839200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Hoe ga je te werk?</a:t>
            </a:r>
            <a:r>
              <a:rPr lang="nl-NL" sz="1400">
                <a:cs typeface="Arial" pitchFamily="34" charset="0"/>
              </a:rPr>
              <a:t>                                                              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1) Ga op zoek naar minimaal 15 verschillende voorwerpen met bijzondere klanken.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    Schrijf deze bijzondere voorwerpen op.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2) Ieder persoon kiest uit de gekozen voorwerpen (en klanken) een voorwerp uit.                                                                 3) Bedenk samen een ritme.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4) Als jullie tevreden zijn over het ritme, nemen jullie deze op. Zorg ervoor dat het ritme er goed opstaat.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/>
            </a:r>
            <a:br>
              <a:rPr lang="nl-NL" sz="1400">
                <a:cs typeface="Arial" pitchFamily="34" charset="0"/>
              </a:rPr>
            </a:br>
            <a:r>
              <a:rPr lang="nl-NL" sz="1400" b="1">
                <a:cs typeface="Arial" pitchFamily="34" charset="0"/>
              </a:rPr>
              <a:t>Tips:</a:t>
            </a:r>
            <a:r>
              <a:rPr lang="nl-NL" sz="1400">
                <a:cs typeface="Arial" pitchFamily="34" charset="0"/>
              </a:rPr>
              <a:t> 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Ga in een ruimte zitten met weinig omgevingsgeluid.</a:t>
            </a:r>
            <a:br>
              <a:rPr lang="nl-NL" sz="1400">
                <a:cs typeface="Arial" pitchFamily="34" charset="0"/>
              </a:rPr>
            </a:br>
            <a:r>
              <a:rPr lang="nl-NL" sz="1400">
                <a:cs typeface="Arial" pitchFamily="34" charset="0"/>
              </a:rPr>
              <a:t>- Neem het een aantal keer op en kies de beste opname uit.</a:t>
            </a:r>
            <a:br>
              <a:rPr lang="nl-NL" sz="1400">
                <a:cs typeface="Arial" pitchFamily="34" charset="0"/>
              </a:rPr>
            </a:br>
            <a:endParaRPr lang="nl-NL" sz="1400"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5) Jullie docent kan vragen het te presenteren voor de groep.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Diavoorstelling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2013-10-04T14:16:44Z</dcterms:created>
  <dcterms:modified xsi:type="dcterms:W3CDTF">2013-10-04T14:17:22Z</dcterms:modified>
</cp:coreProperties>
</file>