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11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0396-CF6E-4704-AF11-042457FE1D5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9CF-2E0F-4BC7-80D0-AC9720680A6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0396-CF6E-4704-AF11-042457FE1D5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9CF-2E0F-4BC7-80D0-AC9720680A6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0396-CF6E-4704-AF11-042457FE1D5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9CF-2E0F-4BC7-80D0-AC9720680A6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0396-CF6E-4704-AF11-042457FE1D5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9CF-2E0F-4BC7-80D0-AC9720680A6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0396-CF6E-4704-AF11-042457FE1D5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9CF-2E0F-4BC7-80D0-AC9720680A6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0396-CF6E-4704-AF11-042457FE1D5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9CF-2E0F-4BC7-80D0-AC9720680A6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0396-CF6E-4704-AF11-042457FE1D5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9CF-2E0F-4BC7-80D0-AC9720680A6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0396-CF6E-4704-AF11-042457FE1D5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9CF-2E0F-4BC7-80D0-AC9720680A6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0396-CF6E-4704-AF11-042457FE1D5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9CF-2E0F-4BC7-80D0-AC9720680A6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0396-CF6E-4704-AF11-042457FE1D5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9CF-2E0F-4BC7-80D0-AC9720680A6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60396-CF6E-4704-AF11-042457FE1D5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59CF-2E0F-4BC7-80D0-AC9720680A6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60396-CF6E-4704-AF11-042457FE1D52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859CF-2E0F-4BC7-80D0-AC9720680A6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5" name="AutoShape 3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AutoShape 4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5715000" y="3581400"/>
            <a:ext cx="30480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9" name="Picture 7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 terug</a:t>
            </a:r>
            <a:endParaRPr lang="nl-NL" sz="100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938463" y="22098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2952750" y="221456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143000" y="4343400"/>
            <a:ext cx="6934200" cy="152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3019425" y="23431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2200275" y="1647825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6" name="AutoShape 1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6962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7" name="Rectangl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200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sp>
        <p:nvSpPr>
          <p:cNvPr id="18" name="Rectangle 16"/>
          <p:cNvSpPr>
            <a:spLocks noChangeArrowheads="1"/>
          </p:cNvSpPr>
          <p:nvPr/>
        </p:nvSpPr>
        <p:spPr bwMode="auto">
          <a:xfrm>
            <a:off x="3343275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9" name="Rectangle 17"/>
          <p:cNvSpPr>
            <a:spLocks noChangeArrowheads="1"/>
          </p:cNvSpPr>
          <p:nvPr/>
        </p:nvSpPr>
        <p:spPr bwMode="auto">
          <a:xfrm>
            <a:off x="2095500" y="49530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0" name="Rectangle 18"/>
          <p:cNvSpPr>
            <a:spLocks noChangeArrowheads="1"/>
          </p:cNvSpPr>
          <p:nvPr/>
        </p:nvSpPr>
        <p:spPr bwMode="auto">
          <a:xfrm>
            <a:off x="3276600" y="17383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21" name="Rectangle 19"/>
          <p:cNvSpPr>
            <a:spLocks noChangeArrowheads="1"/>
          </p:cNvSpPr>
          <p:nvPr/>
        </p:nvSpPr>
        <p:spPr bwMode="auto">
          <a:xfrm>
            <a:off x="3276600" y="17335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pic>
        <p:nvPicPr>
          <p:cNvPr id="22" name="Picture 2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065338"/>
            <a:ext cx="2481263" cy="47926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228600" y="1143000"/>
            <a:ext cx="8915400" cy="537070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 b="1" u="sng" dirty="0">
                <a:cs typeface="Arial" pitchFamily="34" charset="0"/>
              </a:rPr>
              <a:t>Wat heb je nodig?</a:t>
            </a:r>
            <a:r>
              <a:rPr lang="en-US" sz="1400" b="1" u="sng" dirty="0">
                <a:cs typeface="Arial" pitchFamily="34" charset="0"/>
              </a:rPr>
              <a:t/>
            </a:r>
            <a:br>
              <a:rPr lang="en-US" sz="1400" b="1" u="sng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Fotocamera, fotorolletje of een digitale camera, pen en papier.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b="1" u="sng" dirty="0">
                <a:cs typeface="Arial" pitchFamily="34" charset="0"/>
              </a:rPr>
              <a:t>Wat ga je doen?</a:t>
            </a:r>
            <a:r>
              <a:rPr lang="en-US" sz="1400" b="1" u="sng" dirty="0">
                <a:cs typeface="Arial" pitchFamily="34" charset="0"/>
              </a:rPr>
              <a:t/>
            </a:r>
            <a:br>
              <a:rPr lang="en-US" sz="1400" b="1" u="sng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Je gaat een bezoek brengen aan een galerie of atelier.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Een </a:t>
            </a:r>
            <a:r>
              <a:rPr lang="nl-NL" sz="1400" b="1" dirty="0">
                <a:cs typeface="Arial" pitchFamily="34" charset="0"/>
              </a:rPr>
              <a:t>galerie </a:t>
            </a:r>
            <a:r>
              <a:rPr lang="nl-NL" sz="1400" dirty="0">
                <a:cs typeface="Arial" pitchFamily="34" charset="0"/>
              </a:rPr>
              <a:t>is een soort winkel (toonzaal) waar kunstwerken tentoongesteld staan.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In een galerie is de kunstenaar zelf vaak niet aanwezig. Iemand anders vertelt over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zijn of haar werk. Je kunt daar altijd naar binnen zonder entreegeld te betalen.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Bij een </a:t>
            </a:r>
            <a:r>
              <a:rPr lang="nl-NL" sz="1400" b="1" dirty="0">
                <a:cs typeface="Arial" pitchFamily="34" charset="0"/>
              </a:rPr>
              <a:t>atelier </a:t>
            </a:r>
            <a:r>
              <a:rPr lang="nl-NL" sz="1400" dirty="0">
                <a:cs typeface="Arial" pitchFamily="34" charset="0"/>
              </a:rPr>
              <a:t>kun je niet zomaar naar binnen. Je zult van tevoren moeten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informeren of je een kijkje mag komen nemen. Je zult dus eerst moeten bellen.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Een atelier is een werkplaats (ruimte) waar de kunstenaar zijn kunstwerken maakt.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Erg leuk om hier eens rond te kijken.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b="1" u="sng" dirty="0">
                <a:cs typeface="Arial" pitchFamily="34" charset="0"/>
              </a:rPr>
              <a:t>Hoe ga je te werk?</a:t>
            </a:r>
            <a:r>
              <a:rPr lang="en-US" sz="1400" b="1" u="sng" dirty="0">
                <a:cs typeface="Arial" pitchFamily="34" charset="0"/>
              </a:rPr>
              <a:t/>
            </a:r>
            <a:br>
              <a:rPr lang="en-US" sz="1400" b="1" u="sng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Voordat je gaat moet je </a:t>
            </a:r>
            <a:r>
              <a:rPr lang="nl-NL" sz="1400" dirty="0" err="1">
                <a:cs typeface="Arial" pitchFamily="34" charset="0"/>
              </a:rPr>
              <a:t>je</a:t>
            </a:r>
            <a:r>
              <a:rPr lang="nl-NL" sz="1400" dirty="0">
                <a:cs typeface="Arial" pitchFamily="34" charset="0"/>
              </a:rPr>
              <a:t> goed voorbereiden.</a:t>
            </a:r>
            <a:r>
              <a:rPr lang="en-US" sz="1400" dirty="0">
                <a:cs typeface="Arial" pitchFamily="34" charset="0"/>
              </a:rPr>
              <a:t> </a:t>
            </a:r>
            <a:r>
              <a:rPr lang="nl-NL" sz="1400" dirty="0">
                <a:cs typeface="Arial" pitchFamily="34" charset="0"/>
              </a:rPr>
              <a:t>Zoals eerder gezegd: als je naar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een atelier wilt </a:t>
            </a:r>
            <a:r>
              <a:rPr lang="nl-NL" sz="1400" u="sng" dirty="0">
                <a:cs typeface="Arial" pitchFamily="34" charset="0"/>
              </a:rPr>
              <a:t>moet</a:t>
            </a:r>
            <a:r>
              <a:rPr lang="nl-NL" sz="1400" dirty="0">
                <a:cs typeface="Arial" pitchFamily="34" charset="0"/>
              </a:rPr>
              <a:t> je eerst telefonisch een afspraak maken!!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Je gaat de galeriehouder of kunstenaar (atelier) een aantal vragen stellen.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Je verzint minimaal 5 vragen. Let er daarbij wel op of je de kunstenaar interviewt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(atelier) of de galeriehouder. Je kunt aan een galeriehouder niet vragen:                                                      "waarom heeft u dat materiaal gebruikt?" Je zult dan eerder vragen: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"werkt de kunstenaar altijd met dit materiaal?"</a:t>
            </a:r>
            <a:endParaRPr lang="nl-NL" sz="1400" dirty="0"/>
          </a:p>
          <a:p>
            <a:pPr>
              <a:spcBef>
                <a:spcPct val="50000"/>
              </a:spcBef>
            </a:pPr>
            <a:r>
              <a:rPr lang="nl-NL" sz="1400" dirty="0">
                <a:cs typeface="Arial" pitchFamily="34" charset="0"/>
              </a:rPr>
              <a:t>De vragen die je gaat stellen  kunnen bijvoorbeeld gaan over: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thema en materiaal. Schrijf (typ) deze vragen netjes uit. </a:t>
            </a:r>
            <a:r>
              <a:rPr lang="en-US" sz="1400" dirty="0">
                <a:cs typeface="Arial" pitchFamily="34" charset="0"/>
              </a:rPr>
              <a:t/>
            </a:r>
            <a:br>
              <a:rPr lang="en-US" sz="1400" dirty="0">
                <a:cs typeface="Arial" pitchFamily="34" charset="0"/>
              </a:rPr>
            </a:br>
            <a:r>
              <a:rPr lang="nl-NL" sz="1400" dirty="0">
                <a:cs typeface="Arial" pitchFamily="34" charset="0"/>
              </a:rPr>
              <a:t>Laat de vragen eerst even aan de docent zien!! </a:t>
            </a:r>
            <a:endParaRPr lang="nl-NL" sz="1400" dirty="0"/>
          </a:p>
        </p:txBody>
      </p:sp>
      <p:pic>
        <p:nvPicPr>
          <p:cNvPr id="24" name="Picture 3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0"/>
            <a:ext cx="4264025" cy="8985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4" name="AutoShape 4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5" name="AutoShape 5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7772400" y="1066800"/>
            <a:ext cx="3048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309938" y="2338388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586163" y="2652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538538" y="26479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3014663" y="9382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533400" y="533400"/>
            <a:ext cx="304800" cy="6172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3" name="Rectangle 13"/>
          <p:cNvSpPr>
            <a:spLocks noChangeArrowheads="1"/>
          </p:cNvSpPr>
          <p:nvPr/>
        </p:nvSpPr>
        <p:spPr bwMode="auto">
          <a:xfrm>
            <a:off x="609600" y="533400"/>
            <a:ext cx="228600" cy="6096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pic>
        <p:nvPicPr>
          <p:cNvPr id="14" name="Picture 14">
            <a:hlinkClick r:id="" action="ppaction://hlinkshowjump?jump=previousslide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0" y="152400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5"/>
          <p:cNvSpPr>
            <a:spLocks noChangeArrowheads="1"/>
          </p:cNvSpPr>
          <p:nvPr/>
        </p:nvSpPr>
        <p:spPr bwMode="auto">
          <a:xfrm>
            <a:off x="80772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  terug</a:t>
            </a:r>
            <a:endParaRPr lang="nl-NL" sz="1000"/>
          </a:p>
        </p:txBody>
      </p:sp>
      <p:pic>
        <p:nvPicPr>
          <p:cNvPr id="16" name="Picture 2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0"/>
            <a:ext cx="4116388" cy="8683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228600" y="990600"/>
            <a:ext cx="8763000" cy="59246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Naast de vragen (pen, papier) neem je ook een fototoestel mee. Je moet ook een aantal foto's maken.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Vraag eerst toestemming aan de galeriehouder of de kunstenaar (atelier).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Als je geen foto's mag maken of ze willen niet meewerken aan het interview, ga dan naar een andere galerie of atelier.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 Als je dit wilt voorkomen kun je het beste (altijd) eerst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even bellen.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kunt dan meteen vragen of ze mee willen werken.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>
                <a:cs typeface="Arial" pitchFamily="34" charset="0"/>
              </a:rPr>
              <a:t>  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  <a:sym typeface="Wingdings" pitchFamily="2" charset="2"/>
              </a:rPr>
              <a:t></a:t>
            </a:r>
            <a:r>
              <a:rPr lang="nl-NL" sz="1400" b="1" u="sng">
                <a:cs typeface="Arial" pitchFamily="34" charset="0"/>
              </a:rPr>
              <a:t> Schrijf een kort verslag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gaat een verslag schrijven over het bezoek.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Als je met zijn tweeën bent geweest schrijf je toch een eigen verslag.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·Schrijf op naar welke galerie of atelier je bent geweest en met wie je hebt gesproken.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·In het verslag komen de vragen en antwoorden van het interview.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·Geef antwoord op de volgende vragen: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1) Wat vind jij van het getoonde werk?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</a:t>
            </a:r>
            <a:r>
              <a:rPr lang="nl-NL" sz="1400">
                <a:cs typeface="Arial" pitchFamily="34" charset="0"/>
              </a:rPr>
              <a:t>Waarom vind je dat?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2) Waar gaat het werk over?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 </a:t>
            </a:r>
            <a:r>
              <a:rPr lang="nl-NL" sz="1400" b="1">
                <a:cs typeface="Arial" pitchFamily="34" charset="0"/>
              </a:rPr>
              <a:t>Wat denk jij?</a:t>
            </a:r>
            <a:r>
              <a:rPr lang="en-US" sz="1400" b="1">
                <a:cs typeface="Arial" pitchFamily="34" charset="0"/>
              </a:rPr>
              <a:t/>
            </a:r>
            <a:br>
              <a:rPr lang="en-US" sz="1400" b="1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3) Zou jij zo'n kunstwerk willen hebben? 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>   </a:t>
            </a:r>
            <a:r>
              <a:rPr lang="nl-NL" sz="1400">
                <a:cs typeface="Arial" pitchFamily="34" charset="0"/>
              </a:rPr>
              <a:t> Nee, waarom dan niet?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    Ja, waar zou je het neerzetten of ophangen en waarom?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·Voeg de foto's toe die je hebt gemaakt (met toelichting).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·Voeg eventueel folders/ plaatjes/ kaarten enz. toe.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·Schrijf op hoe de samenwerking ging: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1) Met wie heb je samengewerkt?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2) Wie heeft wat gedaan?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/>
              <a:t>3) Waren de taken eerlijk verdeeld?</a:t>
            </a:r>
            <a:r>
              <a:rPr lang="nl-NL"/>
              <a:t> </a:t>
            </a:r>
          </a:p>
        </p:txBody>
      </p:sp>
      <p:pic>
        <p:nvPicPr>
          <p:cNvPr id="18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3810000"/>
            <a:ext cx="3902075" cy="29178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Diavoorstelling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2013-10-04T13:46:53Z</dcterms:created>
  <dcterms:modified xsi:type="dcterms:W3CDTF">2013-10-04T13:47:42Z</dcterms:modified>
</cp:coreProperties>
</file>