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1EED0-2A0E-4FF8-9B7B-EFB51FB3028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A2729-EC19-40CE-B464-CBAB6BF68C6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52400" y="1219200"/>
            <a:ext cx="8839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3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0"/>
            <a:ext cx="4633913" cy="955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4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388" y="2667000"/>
            <a:ext cx="3630612" cy="3640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152400" y="1143000"/>
            <a:ext cx="8686800" cy="472437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Stof of landbouwplastic, naald en draad of plakband en eventueel een naaimachine.</a:t>
            </a:r>
          </a:p>
          <a:p>
            <a:pPr>
              <a:spcBef>
                <a:spcPct val="50000"/>
              </a:spcBef>
            </a:pP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moet je doen?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kostuum ontwerpen dat voor een theaterstuk gebruikt zou kunnen worden. Je kiest een theaterstuk uit en gaat daar informatie over opzoeken.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Wat voor kostuums passen er bij dit theaterstuk?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Je gaat het theaterkostuum maken van stof of landbouwplastic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(eventueel ook nog van andere materialen). Je kunt ook oude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kleding gebruiken om daar weer wat nieuws van te maken.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Als je deze opdracht met meerdere personen maakt dan moet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iedereen een eigen kostuum maken. Je mag elkaar uiteraard wel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helpen.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Jullie creaties laat je zien in een modeshow voor de klas.</a:t>
            </a:r>
          </a:p>
          <a:p>
            <a:pPr>
              <a:spcBef>
                <a:spcPct val="50000"/>
              </a:spcBef>
            </a:pP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Klik </a:t>
            </a:r>
            <a:r>
              <a:rPr lang="nl-NL" sz="1400">
                <a:cs typeface="Arial" pitchFamily="34" charset="0"/>
                <a:hlinkClick r:id="" action="ppaction://noaction"/>
              </a:rPr>
              <a:t>hier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228600" y="457200"/>
            <a:ext cx="8763000" cy="569386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Maak een keus uit onderstaande musicals waarvoor jij een kostuum gaat maken: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</a:t>
            </a:r>
            <a:r>
              <a:rPr lang="en-GB" sz="1400">
                <a:cs typeface="Arial" pitchFamily="34" charset="0"/>
              </a:rPr>
              <a:t>1. De Jantjes</a:t>
            </a:r>
            <a:br>
              <a:rPr lang="en-GB" sz="1400">
                <a:cs typeface="Arial" pitchFamily="34" charset="0"/>
              </a:rPr>
            </a:br>
            <a:r>
              <a:rPr lang="en-GB" sz="1400">
                <a:cs typeface="Arial" pitchFamily="34" charset="0"/>
              </a:rPr>
              <a:t>  2. The Lion King</a:t>
            </a:r>
            <a:br>
              <a:rPr lang="en-GB" sz="1400">
                <a:cs typeface="Arial" pitchFamily="34" charset="0"/>
              </a:rPr>
            </a:br>
            <a:r>
              <a:rPr lang="en-GB" sz="1400">
                <a:cs typeface="Arial" pitchFamily="34" charset="0"/>
              </a:rPr>
              <a:t>  3. Mama Mia</a:t>
            </a:r>
            <a:br>
              <a:rPr lang="en-GB" sz="1400">
                <a:cs typeface="Arial" pitchFamily="34" charset="0"/>
              </a:rPr>
            </a:br>
            <a:r>
              <a:rPr lang="en-GB" sz="1400">
                <a:cs typeface="Arial" pitchFamily="34" charset="0"/>
              </a:rPr>
              <a:t>  4. Chicago</a:t>
            </a:r>
            <a:br>
              <a:rPr lang="en-GB" sz="1400">
                <a:cs typeface="Arial" pitchFamily="34" charset="0"/>
              </a:rPr>
            </a:br>
            <a:r>
              <a:rPr lang="en-GB" sz="1400">
                <a:cs typeface="Arial" pitchFamily="34" charset="0"/>
              </a:rPr>
              <a:t>  5. Beauty and the Beast</a:t>
            </a:r>
            <a:br>
              <a:rPr lang="en-GB" sz="1400">
                <a:cs typeface="Arial" pitchFamily="34" charset="0"/>
              </a:rPr>
            </a:br>
            <a:r>
              <a:rPr lang="en-GB" sz="1400">
                <a:cs typeface="Arial" pitchFamily="34" charset="0"/>
              </a:rPr>
              <a:t>  6. The Phantom of the Opera</a:t>
            </a:r>
            <a:br>
              <a:rPr lang="en-GB" sz="1400">
                <a:cs typeface="Arial" pitchFamily="34" charset="0"/>
              </a:rPr>
            </a:br>
            <a:r>
              <a:rPr lang="en-GB" sz="1400">
                <a:cs typeface="Arial" pitchFamily="34" charset="0"/>
              </a:rPr>
              <a:t>  7. Miss Saigon</a:t>
            </a:r>
            <a:br>
              <a:rPr lang="en-GB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8. Saturday Night Fever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Ga op zoek op Internet naar informatie over de gekozen musical.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Waar gaat/ging de musical over?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  Hoe zien de decors eruit? Hoe zien de kostuums eruit?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Maak voordat je begint met knippen, plakken en/of naaien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eerst ontwerpschetsen.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Kies het beste ontwerp uit en bepaal de materialen die je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wilt gaan gebruiken. Misschien heb je thuis wel oude kleding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liggen die je voor deze opdracht zou kunnen gebruiken.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Neem deze dan mee naar school.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Je mag elkaar helpen maar let op: jullie maken allemaal een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eigen kostuum!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Jullie creaties laat je zien in een modeshow voor de klas.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7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388" y="2667000"/>
            <a:ext cx="3630612" cy="3640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Diavoorstelling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2013-10-04T14:14:17Z</dcterms:created>
  <dcterms:modified xsi:type="dcterms:W3CDTF">2013-10-04T14:14:55Z</dcterms:modified>
</cp:coreProperties>
</file>