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FEC25-A3DB-4BC4-8677-5F122807DF5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FF130-445A-40EC-8BA9-65354E4A064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152400" y="1219200"/>
            <a:ext cx="8839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3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0"/>
            <a:ext cx="4527550" cy="946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4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540125"/>
            <a:ext cx="4267200" cy="3317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0" y="1219200"/>
            <a:ext cx="8915400" cy="51552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  Jaarlijks gaan duizenden mensen naar het museum. Dat kan bijvoorbeeld het van Gogh  museum, het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Stedelijk museum of het Rijksmuseum zijn. Smaken verschillen en ook in de kunst ligt de interesse soms erg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uit elkaar. Wat voor alle musea geldt, is dat de expositie (tentoonstelling) met zorg is samengesteld. Naast het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van Gogh museum is het Rijksmuseum ook zeer bekend en geliefd. Ze trekken beide ieder jaar heel veel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bezoekers. Mensen staan soms in enorme lange rijen om een glimp van een Rembrandt of Van Gogh op te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pikken. Het Rijksmuseum heeft steeds wisselende exposities en voor deze keer mag jij daar in een zaal een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expositie inrichten.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/>
              <a:t/>
            </a:r>
            <a:br>
              <a:rPr lang="nl-NL" sz="1400"/>
            </a:br>
            <a:r>
              <a:rPr lang="nl-NL" sz="1400" b="1">
                <a:latin typeface="Kids" charset="0"/>
              </a:rPr>
              <a:t>  </a:t>
            </a:r>
            <a:r>
              <a:rPr lang="nl-NL" sz="1400" b="1" u="sng">
                <a:cs typeface="Arial" pitchFamily="34" charset="0"/>
              </a:rPr>
              <a:t>Wat heb je nodig?</a:t>
            </a:r>
            <a:br>
              <a:rPr lang="nl-NL" sz="1400" b="1" u="sng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 Schaar, lijm, computer en een printer.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  </a:t>
            </a:r>
            <a:r>
              <a:rPr lang="nl-NL" sz="1400" b="1" u="sng">
                <a:cs typeface="Arial" pitchFamily="34" charset="0"/>
              </a:rPr>
              <a:t>Wat moet je doen?</a:t>
            </a:r>
            <a:br>
              <a:rPr lang="nl-NL" sz="1400" b="1" u="sng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 Je gaat een thema kiezen voor een expositie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in een zaal van het Rijksmuseum. Op Internet zoek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je werken van kunstenaars die binnen het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gekozen thema hebben gewerkt. Dat kunnen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schilderijen, tekeningen of ruimtelijke beelden zijn.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  Je maakt een keuze uit het aanbod en richt de zaal in.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  </a:t>
            </a:r>
            <a:r>
              <a:rPr lang="nl-NL" sz="1400" b="1" u="sng">
                <a:cs typeface="Arial" pitchFamily="34" charset="0"/>
              </a:rPr>
              <a:t>Hoe ga je te werk?</a:t>
            </a:r>
            <a:br>
              <a:rPr lang="nl-NL" sz="1400" b="1" u="sng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  Klik </a:t>
            </a:r>
            <a:r>
              <a:rPr lang="nl-NL" sz="1400" b="1">
                <a:cs typeface="Arial" pitchFamily="34" charset="0"/>
                <a:hlinkClick r:id="" action="ppaction://noaction"/>
              </a:rPr>
              <a:t>hier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52400" y="381000"/>
            <a:ext cx="8763000" cy="6232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Hoe ga je te werk?</a:t>
            </a:r>
            <a:br>
              <a:rPr lang="nl-NL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- Kies eerst een thema:  </a:t>
            </a:r>
            <a:r>
              <a:rPr lang="nl-NL" sz="1400" b="1" dirty="0">
                <a:cs typeface="Arial" pitchFamily="34" charset="0"/>
              </a:rPr>
              <a:t>1. Surrealisme      2. Abstracte kunst      3. Portretkunst</a:t>
            </a:r>
            <a:br>
              <a:rPr lang="nl-NL" sz="1400" b="1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- Zoek op Internet (Google) zoveel mogelijk kunstwerken die over het gekozen thema  gaan maar let op: je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moet naast 2-dimensionale kunstwerken ook 3-dimensionale kunstwerken zoeken. Op je expositie moeten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namelijk naast schilderijen of tekeningen ook ruimtelijke beelden staan.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- Noteer bij ieder kunstwerk: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</a:t>
            </a:r>
            <a:r>
              <a:rPr lang="nl-NL" sz="1400" b="1" dirty="0">
                <a:cs typeface="Arial" pitchFamily="34" charset="0"/>
              </a:rPr>
              <a:t>1. Wie het heeft gemaakt?    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    2. Wanneer het is gemaakt?   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    3. De titel van het werk.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    4. De afmetingen.                   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    5. Welk materiaal is gebruikt? 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  </a:t>
            </a:r>
            <a:r>
              <a:rPr lang="nl-NL" sz="1400" dirty="0">
                <a:cs typeface="Arial" pitchFamily="34" charset="0"/>
              </a:rPr>
              <a:t>- Op de achterkant van deze kaart staat de museumzaal afgebeeld.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Maak een A3 kopie van de achterkant van deze kaart.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De kunstwerken komen in deze ruimte te staan of te hangen.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Kijk goed hoe groot je de plaatjes van de kunstwerken moet afdrukken.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De grootte moet je aanpassen aan de ruimte.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Druk de afbeeldingen op de juiste grootte af en plak ze op.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-  Van ieder kunstwerk dat je in de ruimte hebt geplaatst maak je een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apart A4-tje.  Op dat A4-tje staat: Een grote afbeelding  van het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kunstwerk, wie het heeft gemaakt,  wanneer het is  gemaakt, de titel,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de afmetingen en het materiaal dat is gebruikt.</a:t>
            </a:r>
          </a:p>
          <a:p>
            <a:pPr>
              <a:spcBef>
                <a:spcPct val="50000"/>
              </a:spcBef>
            </a:pPr>
            <a:r>
              <a:rPr lang="nl-NL" sz="1400" dirty="0">
                <a:cs typeface="Arial" pitchFamily="34" charset="0"/>
              </a:rPr>
              <a:t/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Klik op de tekening om te vergoten</a:t>
            </a:r>
            <a:endParaRPr lang="nl-NL" sz="1400" dirty="0"/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pic>
        <p:nvPicPr>
          <p:cNvPr id="17" name="Picture 19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290888"/>
            <a:ext cx="3124200" cy="28829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13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>
                <a:solidFill>
                  <a:schemeClr val="bg1"/>
                </a:solidFill>
              </a:rPr>
              <a:t>  </a:t>
            </a:r>
            <a:r>
              <a:rPr lang="en-US" sz="1000">
                <a:solidFill>
                  <a:schemeClr val="bg1"/>
                </a:solidFill>
              </a:rPr>
              <a:t>      terug</a:t>
            </a:r>
            <a:endParaRPr lang="nl-NL" sz="1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</Words>
  <Application>Microsoft Office PowerPoint</Application>
  <PresentationFormat>Diavoorstelling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Dia 1</vt:lpstr>
      <vt:lpstr>Dia 2</vt:lpstr>
      <vt:lpstr>Dia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2</cp:revision>
  <dcterms:created xsi:type="dcterms:W3CDTF">2013-10-04T14:15:10Z</dcterms:created>
  <dcterms:modified xsi:type="dcterms:W3CDTF">2013-10-04T14:16:24Z</dcterms:modified>
</cp:coreProperties>
</file>