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EC25-A3DB-4BC4-8677-5F122807DF5C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F130-445A-40EC-8BA9-65354E4A064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EC25-A3DB-4BC4-8677-5F122807DF5C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F130-445A-40EC-8BA9-65354E4A064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EC25-A3DB-4BC4-8677-5F122807DF5C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F130-445A-40EC-8BA9-65354E4A064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EC25-A3DB-4BC4-8677-5F122807DF5C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F130-445A-40EC-8BA9-65354E4A064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EC25-A3DB-4BC4-8677-5F122807DF5C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F130-445A-40EC-8BA9-65354E4A064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EC25-A3DB-4BC4-8677-5F122807DF5C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F130-445A-40EC-8BA9-65354E4A064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EC25-A3DB-4BC4-8677-5F122807DF5C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F130-445A-40EC-8BA9-65354E4A064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EC25-A3DB-4BC4-8677-5F122807DF5C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F130-445A-40EC-8BA9-65354E4A064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EC25-A3DB-4BC4-8677-5F122807DF5C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F130-445A-40EC-8BA9-65354E4A064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EC25-A3DB-4BC4-8677-5F122807DF5C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F130-445A-40EC-8BA9-65354E4A064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FEC25-A3DB-4BC4-8677-5F122807DF5C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FF130-445A-40EC-8BA9-65354E4A0645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FEC25-A3DB-4BC4-8677-5F122807DF5C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FF130-445A-40EC-8BA9-65354E4A0645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5" name="AutoShape 3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6" name="AutoShape 4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772400" y="1066800"/>
            <a:ext cx="304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715000" y="3581400"/>
            <a:ext cx="30480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9" name="Picture 7">
            <a:hlinkClick r:id="" action="ppaction://noaction"/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152400"/>
            <a:ext cx="492125" cy="4159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8077200" y="5334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   terug</a:t>
            </a:r>
            <a:endParaRPr lang="nl-NL" sz="100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938463" y="220980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2952750" y="221456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1143000" y="4343400"/>
            <a:ext cx="69342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3019425" y="23431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2200275" y="1647825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6" name="AutoShape 1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96200" y="152400"/>
            <a:ext cx="533400" cy="381000"/>
          </a:xfrm>
          <a:prstGeom prst="actionButtonForwardNext">
            <a:avLst/>
          </a:prstGeom>
          <a:solidFill>
            <a:schemeClr val="bg1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7" name="Rectangle 1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620000" y="533400"/>
            <a:ext cx="762000" cy="631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volgende                                      bladzijde                           </a:t>
            </a:r>
          </a:p>
          <a:p>
            <a:pPr>
              <a:spcBef>
                <a:spcPct val="50000"/>
              </a:spcBef>
            </a:pPr>
            <a:endParaRPr lang="nl-NL" sz="1000"/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3343275" y="17335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2095500" y="49530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3276600" y="17383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3276600" y="17335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152400" y="1219200"/>
            <a:ext cx="88392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pic>
        <p:nvPicPr>
          <p:cNvPr id="23" name="Picture 2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0"/>
            <a:ext cx="4527550" cy="946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pic>
        <p:nvPicPr>
          <p:cNvPr id="24" name="Picture 2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3540125"/>
            <a:ext cx="4267200" cy="3317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25" name="Text Box 26"/>
          <p:cNvSpPr txBox="1">
            <a:spLocks noChangeArrowheads="1"/>
          </p:cNvSpPr>
          <p:nvPr/>
        </p:nvSpPr>
        <p:spPr bwMode="auto">
          <a:xfrm>
            <a:off x="0" y="1219200"/>
            <a:ext cx="8915400" cy="515525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  Jaarlijks gaan duizenden mensen naar het museum. Dat kan bijvoorbeeld het van Gogh  museum, het 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 Stedelijk museum of het Rijksmuseum zijn. Smaken verschillen en ook in de kunst ligt de interesse soms erg 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 uit elkaar. Wat voor alle musea geldt, is dat de expositie (tentoonstelling) met zorg is samengesteld. Naast het 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 van Gogh museum is het Rijksmuseum ook zeer bekend en geliefd. Ze trekken beide ieder jaar heel veel 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 bezoekers. Mensen staan soms in enorme lange rijen om een glimp van een Rembrandt of Van Gogh op te 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 pikken. Het Rijksmuseum heeft steeds wisselende exposities en voor deze keer mag jij daar in een zaal een 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 expositie inrichten.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/>
              <a:t/>
            </a:r>
            <a:br>
              <a:rPr lang="nl-NL" sz="1400"/>
            </a:br>
            <a:r>
              <a:rPr lang="nl-NL" sz="1400" b="1">
                <a:latin typeface="Kids" charset="0"/>
              </a:rPr>
              <a:t>  </a:t>
            </a:r>
            <a:r>
              <a:rPr lang="nl-NL" sz="1400" b="1" u="sng">
                <a:cs typeface="Arial" pitchFamily="34" charset="0"/>
              </a:rPr>
              <a:t>Wat heb je nodig?</a:t>
            </a:r>
            <a:br>
              <a:rPr lang="nl-NL" sz="1400" b="1" u="sng">
                <a:cs typeface="Arial" pitchFamily="34" charset="0"/>
              </a:rPr>
            </a:br>
            <a:r>
              <a:rPr lang="nl-NL" sz="1400" b="1">
                <a:cs typeface="Arial" pitchFamily="34" charset="0"/>
              </a:rPr>
              <a:t> </a:t>
            </a:r>
            <a:r>
              <a:rPr lang="nl-NL" sz="1400">
                <a:cs typeface="Arial" pitchFamily="34" charset="0"/>
              </a:rPr>
              <a:t> Schaar, lijm, computer en een printer. 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 b="1">
                <a:cs typeface="Arial" pitchFamily="34" charset="0"/>
              </a:rPr>
              <a:t>  </a:t>
            </a:r>
            <a:r>
              <a:rPr lang="nl-NL" sz="1400" b="1" u="sng">
                <a:cs typeface="Arial" pitchFamily="34" charset="0"/>
              </a:rPr>
              <a:t>Wat moet je doen?</a:t>
            </a:r>
            <a:br>
              <a:rPr lang="nl-NL" sz="1400" b="1" u="sng">
                <a:cs typeface="Arial" pitchFamily="34" charset="0"/>
              </a:rPr>
            </a:br>
            <a:r>
              <a:rPr lang="nl-NL" sz="1400" b="1">
                <a:cs typeface="Arial" pitchFamily="34" charset="0"/>
              </a:rPr>
              <a:t> </a:t>
            </a:r>
            <a:r>
              <a:rPr lang="nl-NL" sz="1400">
                <a:cs typeface="Arial" pitchFamily="34" charset="0"/>
              </a:rPr>
              <a:t> Je gaat een thema kiezen voor een expositie 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 in een zaal van het Rijksmuseum. Op Internet zoek 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 je werken van kunstenaars die binnen het 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 gekozen thema hebben gewerkt. Dat kunnen 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 schilderijen, tekeningen of ruimtelijke beelden zijn.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  Je maakt een keuze uit het aanbod en richt de zaal in.</a:t>
            </a:r>
            <a:br>
              <a:rPr lang="nl-NL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     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 b="1">
                <a:cs typeface="Arial" pitchFamily="34" charset="0"/>
              </a:rPr>
              <a:t>  </a:t>
            </a:r>
            <a:r>
              <a:rPr lang="nl-NL" sz="1400" b="1" u="sng">
                <a:cs typeface="Arial" pitchFamily="34" charset="0"/>
              </a:rPr>
              <a:t>Hoe ga je te werk?</a:t>
            </a:r>
            <a:br>
              <a:rPr lang="nl-NL" sz="1400" b="1" u="sng">
                <a:cs typeface="Arial" pitchFamily="34" charset="0"/>
              </a:rPr>
            </a:br>
            <a:r>
              <a:rPr lang="nl-NL" sz="1400" b="1">
                <a:cs typeface="Arial" pitchFamily="34" charset="0"/>
              </a:rPr>
              <a:t>  Klik </a:t>
            </a:r>
            <a:r>
              <a:rPr lang="nl-NL" sz="1400" b="1">
                <a:cs typeface="Arial" pitchFamily="34" charset="0"/>
                <a:hlinkClick r:id="" action="ppaction://noaction"/>
              </a:rPr>
              <a:t>hier</a:t>
            </a:r>
            <a:endParaRPr lang="nl-NL" sz="1400"/>
          </a:p>
          <a:p>
            <a:pPr>
              <a:spcBef>
                <a:spcPct val="50000"/>
              </a:spcBef>
            </a:pPr>
            <a:endParaRPr lang="nl-NL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343400" y="3657600"/>
            <a:ext cx="23622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4" name="AutoShape 4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" name="AutoShape 5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772400" y="1066800"/>
            <a:ext cx="304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309938" y="2338388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586163" y="26527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586163" y="26527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538538" y="26479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014663" y="9382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533400" y="533400"/>
            <a:ext cx="304800" cy="6172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609600" y="533400"/>
            <a:ext cx="228600" cy="6096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14" name="Picture 14">
            <a:hlinkClick r:id="" action="ppaction://hlinkshowjump?jump=previousslide"/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152400"/>
            <a:ext cx="4921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8077200" y="5334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  terug</a:t>
            </a:r>
            <a:endParaRPr lang="nl-NL" sz="1000"/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152400" y="381000"/>
            <a:ext cx="8763000" cy="6232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 b="1" u="sng" dirty="0">
                <a:cs typeface="Arial" pitchFamily="34" charset="0"/>
              </a:rPr>
              <a:t>Hoe ga je te werk?</a:t>
            </a:r>
            <a:br>
              <a:rPr lang="nl-NL" sz="1400" b="1" u="sng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  - Kies eerst een thema:  </a:t>
            </a:r>
            <a:r>
              <a:rPr lang="nl-NL" sz="1400" b="1" dirty="0">
                <a:cs typeface="Arial" pitchFamily="34" charset="0"/>
              </a:rPr>
              <a:t>1. Surrealisme      2. Abstracte kunst      3. Portretkunst</a:t>
            </a:r>
            <a:br>
              <a:rPr lang="nl-NL" sz="1400" b="1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  - Zoek op Internet (Google) zoveel mogelijk kunstwerken die over het gekozen thema  gaan maar let op: je </a:t>
            </a:r>
            <a:br>
              <a:rPr lang="nl-NL" sz="1400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    moet naast 2-dimensionale kunstwerken ook 3-dimensionale kunstwerken zoeken. Op je expositie moeten </a:t>
            </a:r>
            <a:br>
              <a:rPr lang="nl-NL" sz="1400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    namelijk naast schilderijen of tekeningen ook ruimtelijke beelden staan.</a:t>
            </a:r>
            <a:br>
              <a:rPr lang="nl-NL" sz="1400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  - Noteer bij ieder kunstwerk:</a:t>
            </a:r>
            <a:br>
              <a:rPr lang="nl-NL" sz="1400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    </a:t>
            </a:r>
            <a:r>
              <a:rPr lang="nl-NL" sz="1400" b="1" dirty="0">
                <a:cs typeface="Arial" pitchFamily="34" charset="0"/>
              </a:rPr>
              <a:t>1. Wie het heeft gemaakt?    </a:t>
            </a:r>
            <a:endParaRPr lang="nl-NL" sz="1400" dirty="0"/>
          </a:p>
          <a:p>
            <a:pPr>
              <a:spcBef>
                <a:spcPct val="50000"/>
              </a:spcBef>
            </a:pPr>
            <a:r>
              <a:rPr lang="nl-NL" sz="1400" b="1" dirty="0">
                <a:cs typeface="Arial" pitchFamily="34" charset="0"/>
              </a:rPr>
              <a:t>    2. Wanneer het is gemaakt?   </a:t>
            </a:r>
            <a:endParaRPr lang="nl-NL" sz="1400" dirty="0"/>
          </a:p>
          <a:p>
            <a:pPr>
              <a:spcBef>
                <a:spcPct val="50000"/>
              </a:spcBef>
            </a:pPr>
            <a:r>
              <a:rPr lang="nl-NL" sz="1400" b="1" dirty="0">
                <a:cs typeface="Arial" pitchFamily="34" charset="0"/>
              </a:rPr>
              <a:t>    3. De titel van het werk.</a:t>
            </a:r>
            <a:endParaRPr lang="nl-NL" sz="1400" dirty="0"/>
          </a:p>
          <a:p>
            <a:pPr>
              <a:spcBef>
                <a:spcPct val="50000"/>
              </a:spcBef>
            </a:pPr>
            <a:r>
              <a:rPr lang="nl-NL" sz="1400" b="1" dirty="0">
                <a:cs typeface="Arial" pitchFamily="34" charset="0"/>
              </a:rPr>
              <a:t>    4. De afmetingen.                   </a:t>
            </a:r>
            <a:endParaRPr lang="nl-NL" sz="1400" dirty="0"/>
          </a:p>
          <a:p>
            <a:pPr>
              <a:spcBef>
                <a:spcPct val="50000"/>
              </a:spcBef>
            </a:pPr>
            <a:r>
              <a:rPr lang="nl-NL" sz="1400" b="1" dirty="0">
                <a:cs typeface="Arial" pitchFamily="34" charset="0"/>
              </a:rPr>
              <a:t>    5. Welk materiaal is gebruikt? </a:t>
            </a:r>
            <a:endParaRPr lang="nl-NL" sz="1400" dirty="0"/>
          </a:p>
          <a:p>
            <a:pPr>
              <a:spcBef>
                <a:spcPct val="50000"/>
              </a:spcBef>
            </a:pPr>
            <a:r>
              <a:rPr lang="nl-NL" sz="1400" b="1" dirty="0">
                <a:cs typeface="Arial" pitchFamily="34" charset="0"/>
              </a:rPr>
              <a:t>  </a:t>
            </a:r>
            <a:r>
              <a:rPr lang="nl-NL" sz="1400" dirty="0">
                <a:cs typeface="Arial" pitchFamily="34" charset="0"/>
              </a:rPr>
              <a:t>- Op de achterkant van deze kaart staat de museumzaal afgebeeld. </a:t>
            </a:r>
            <a:br>
              <a:rPr lang="nl-NL" sz="1400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    Maak een A3 kopie van de achterkant van deze kaart. </a:t>
            </a:r>
            <a:br>
              <a:rPr lang="nl-NL" sz="1400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    De kunstwerken komen in deze ruimte te staan of te hangen. </a:t>
            </a:r>
            <a:br>
              <a:rPr lang="nl-NL" sz="1400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    Kijk goed hoe groot je de plaatjes van de kunstwerken moet afdrukken. </a:t>
            </a:r>
            <a:br>
              <a:rPr lang="nl-NL" sz="1400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    De grootte moet je aanpassen aan de ruimte. </a:t>
            </a:r>
            <a:br>
              <a:rPr lang="nl-NL" sz="1400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    Druk de afbeeldingen op de juiste grootte af en plak ze op.</a:t>
            </a:r>
            <a:br>
              <a:rPr lang="nl-NL" sz="1400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 -  Van ieder kunstwerk dat je in de ruimte hebt geplaatst maak je een </a:t>
            </a:r>
            <a:br>
              <a:rPr lang="nl-NL" sz="1400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    apart A4-tje.  Op dat A4-tje staat: Een grote afbeelding  van het </a:t>
            </a:r>
            <a:br>
              <a:rPr lang="nl-NL" sz="1400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    kunstwerk, wie het heeft gemaakt,  wanneer het is  gemaakt, de titel, </a:t>
            </a:r>
            <a:br>
              <a:rPr lang="nl-NL" sz="1400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    de afmetingen en het materiaal dat is gebruikt.</a:t>
            </a:r>
          </a:p>
          <a:p>
            <a:pPr>
              <a:spcBef>
                <a:spcPct val="50000"/>
              </a:spcBef>
            </a:pPr>
            <a:r>
              <a:rPr lang="nl-NL" sz="1400" dirty="0">
                <a:cs typeface="Arial" pitchFamily="34" charset="0"/>
              </a:rPr>
              <a:t/>
            </a:r>
            <a:br>
              <a:rPr lang="nl-NL" sz="1400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                                                           </a:t>
            </a:r>
            <a:br>
              <a:rPr lang="nl-NL" sz="1400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                                                          Klik op de tekening om te vergoten</a:t>
            </a:r>
            <a:endParaRPr lang="nl-NL" sz="1400" dirty="0"/>
          </a:p>
          <a:p>
            <a:pPr>
              <a:spcBef>
                <a:spcPct val="50000"/>
              </a:spcBef>
            </a:pPr>
            <a:endParaRPr lang="nl-NL" sz="1400" dirty="0"/>
          </a:p>
        </p:txBody>
      </p:sp>
      <p:pic>
        <p:nvPicPr>
          <p:cNvPr id="17" name="Picture 19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3290888"/>
            <a:ext cx="3124200" cy="28829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343400" y="3657600"/>
            <a:ext cx="2362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5" name="AutoShape 4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6" name="AutoShape 5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7772400" y="1066800"/>
            <a:ext cx="304800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309938" y="233838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586163" y="2652713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586163" y="2652713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538538" y="264795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3014663" y="938213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pic>
        <p:nvPicPr>
          <p:cNvPr id="13" name="Picture 14">
            <a:hlinkClick r:id="" action="ppaction://hlinkshowjump?jump=previousslide"/>
          </p:cNvPr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152400"/>
            <a:ext cx="492125" cy="4159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8077200" y="53340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>
                <a:solidFill>
                  <a:schemeClr val="bg1"/>
                </a:solidFill>
              </a:rPr>
              <a:t>  </a:t>
            </a:r>
            <a:r>
              <a:rPr lang="en-US" sz="1000">
                <a:solidFill>
                  <a:schemeClr val="bg1"/>
                </a:solidFill>
              </a:rPr>
              <a:t>      terug</a:t>
            </a:r>
            <a:endParaRPr lang="nl-NL" sz="10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</Words>
  <Application>Microsoft Office PowerPoint</Application>
  <PresentationFormat>Diavoorstelling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Office-thema</vt:lpstr>
      <vt:lpstr>Dia 1</vt:lpstr>
      <vt:lpstr>Dia 2</vt:lpstr>
      <vt:lpstr>Dia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Eigenaar</dc:creator>
  <cp:lastModifiedBy>Eigenaar</cp:lastModifiedBy>
  <cp:revision>2</cp:revision>
  <dcterms:created xsi:type="dcterms:W3CDTF">2013-10-04T14:15:10Z</dcterms:created>
  <dcterms:modified xsi:type="dcterms:W3CDTF">2013-10-04T14:16:24Z</dcterms:modified>
</cp:coreProperties>
</file>