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4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367FC-71DB-43EB-B053-05391CD032B1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0F2A7-CB92-4B07-8058-DEAA48D6D15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2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102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102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8" name="Picture 1031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9" name="Rectangle 1032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0" name="Rectangle 1033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034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35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036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4" name="Rectangle 1039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040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7" name="Rectangle 1042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8" name="Text Box 1045"/>
          <p:cNvSpPr txBox="1">
            <a:spLocks noChangeArrowheads="1"/>
          </p:cNvSpPr>
          <p:nvPr/>
        </p:nvSpPr>
        <p:spPr bwMode="auto">
          <a:xfrm>
            <a:off x="152400" y="1066800"/>
            <a:ext cx="8610600" cy="267765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Fototoestel, fotorolletje (12 foto’s)</a:t>
            </a:r>
            <a:r>
              <a:rPr lang="en-US" sz="1400">
                <a:cs typeface="Arial" pitchFamily="34" charset="0"/>
              </a:rPr>
              <a:t>,</a:t>
            </a:r>
            <a:r>
              <a:rPr lang="nl-NL" sz="1400">
                <a:cs typeface="Arial" pitchFamily="34" charset="0"/>
              </a:rPr>
              <a:t> een digitale camera kan natuurlijk ook.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Verder heb je lijm en een schaar nodig.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Een kopie of foto van een schilderij of beeld uit een kunstboek of zelf gemaakt uit het museum waar minimaal 1 persoon op staat afgebeeld. Je mag deze opdracht op de computer maken met een                                 fotobewerkingsprogramma, maar dat hoeft niet.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foto van je eigen gezicht op een beeld of schilderij plaatsen. Maak er iets moois van en werk niet te klein.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r>
              <a:rPr lang="nl-NL" sz="1400"/>
              <a:t>                                                                   Theorie en voorbeelden </a:t>
            </a:r>
          </a:p>
        </p:txBody>
      </p:sp>
      <p:pic>
        <p:nvPicPr>
          <p:cNvPr id="19" name="Picture 104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505200"/>
            <a:ext cx="2343150" cy="3352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0" name="Picture 104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3505200"/>
            <a:ext cx="2152650" cy="3352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1" name="Picture 104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0"/>
            <a:ext cx="4283075" cy="887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2" name="Text Box 1049"/>
          <p:cNvSpPr txBox="1">
            <a:spLocks noChangeArrowheads="1"/>
          </p:cNvSpPr>
          <p:nvPr/>
        </p:nvSpPr>
        <p:spPr bwMode="auto">
          <a:xfrm>
            <a:off x="2971800" y="3886200"/>
            <a:ext cx="3200400" cy="1219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nl-NL" sz="1400" b="1"/>
              <a:t>Medium stand</a:t>
            </a:r>
            <a:endParaRPr lang="nl-NL" sz="1400"/>
          </a:p>
          <a:p>
            <a:pPr algn="ctr">
              <a:spcBef>
                <a:spcPct val="0"/>
              </a:spcBef>
            </a:pPr>
            <a:r>
              <a:rPr lang="nl-NL" sz="1400"/>
              <a:t>Dit wil zeggen dat je de persoon waar je een foto van neemt in de camera ziet van borst tot en met het hoofd.</a:t>
            </a:r>
            <a:endParaRPr lang="nl-NL" sz="1200">
              <a:latin typeface="Times New Roman" pitchFamily="18" charset="0"/>
            </a:endParaRPr>
          </a:p>
        </p:txBody>
      </p:sp>
      <p:sp>
        <p:nvSpPr>
          <p:cNvPr id="23" name="Text Box 1050"/>
          <p:cNvSpPr txBox="1">
            <a:spLocks noChangeArrowheads="1"/>
          </p:cNvSpPr>
          <p:nvPr/>
        </p:nvSpPr>
        <p:spPr bwMode="auto">
          <a:xfrm>
            <a:off x="2971800" y="5257800"/>
            <a:ext cx="3200400" cy="1028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nl-NL" sz="1400" b="1"/>
              <a:t>Close-up stand</a:t>
            </a:r>
            <a:endParaRPr lang="nl-NL" sz="1400"/>
          </a:p>
          <a:p>
            <a:pPr algn="ctr">
              <a:spcBef>
                <a:spcPct val="0"/>
              </a:spcBef>
            </a:pPr>
            <a:r>
              <a:rPr lang="nl-NL" sz="1400"/>
              <a:t>Dit wil zeggen dat je van de persoon waar je een foto van neemt in de </a:t>
            </a:r>
            <a:br>
              <a:rPr lang="nl-NL" sz="1400"/>
            </a:br>
            <a:r>
              <a:rPr lang="nl-NL" sz="1400"/>
              <a:t>camera enkel het hoofd ziet.</a:t>
            </a:r>
          </a:p>
          <a:p>
            <a:pPr>
              <a:spcBef>
                <a:spcPct val="0"/>
              </a:spcBef>
            </a:pPr>
            <a:endParaRPr lang="nl-NL" sz="12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Diavoorstelling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2013-10-04T13:45:47Z</dcterms:created>
  <dcterms:modified xsi:type="dcterms:W3CDTF">2013-10-04T13:46:33Z</dcterms:modified>
</cp:coreProperties>
</file>