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1B0D-CE3E-4E31-B5E3-329E789A94F1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EE38-8BA1-41F6-8F39-07F19581C64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1B0D-CE3E-4E31-B5E3-329E789A94F1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EE38-8BA1-41F6-8F39-07F19581C64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1B0D-CE3E-4E31-B5E3-329E789A94F1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EE38-8BA1-41F6-8F39-07F19581C64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1B0D-CE3E-4E31-B5E3-329E789A94F1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EE38-8BA1-41F6-8F39-07F19581C64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1B0D-CE3E-4E31-B5E3-329E789A94F1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EE38-8BA1-41F6-8F39-07F19581C64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1B0D-CE3E-4E31-B5E3-329E789A94F1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EE38-8BA1-41F6-8F39-07F19581C64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1B0D-CE3E-4E31-B5E3-329E789A94F1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EE38-8BA1-41F6-8F39-07F19581C64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1B0D-CE3E-4E31-B5E3-329E789A94F1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EE38-8BA1-41F6-8F39-07F19581C64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1B0D-CE3E-4E31-B5E3-329E789A94F1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EE38-8BA1-41F6-8F39-07F19581C64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1B0D-CE3E-4E31-B5E3-329E789A94F1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EE38-8BA1-41F6-8F39-07F19581C64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1B0D-CE3E-4E31-B5E3-329E789A94F1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EE38-8BA1-41F6-8F39-07F19581C64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21B0D-CE3E-4E31-B5E3-329E789A94F1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3EE38-8BA1-41F6-8F39-07F19581C646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0"/>
          <p:cNvSpPr txBox="1">
            <a:spLocks noChangeArrowheads="1"/>
          </p:cNvSpPr>
          <p:nvPr/>
        </p:nvSpPr>
        <p:spPr bwMode="auto">
          <a:xfrm>
            <a:off x="1371600" y="6629400"/>
            <a:ext cx="6780213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nl-NL" sz="1000"/>
              <a:t>Paintshop (geregistreerd handelsmerk van Jasc software)</a:t>
            </a:r>
            <a:r>
              <a:rPr lang="en-US" sz="1000"/>
              <a:t>, </a:t>
            </a:r>
            <a:r>
              <a:rPr lang="nl-NL" sz="1000"/>
              <a:t>Photoshop (geregistreerd handelsmerk van Adobe)</a:t>
            </a:r>
          </a:p>
          <a:p>
            <a:pPr>
              <a:spcBef>
                <a:spcPct val="0"/>
              </a:spcBef>
            </a:pPr>
            <a:endParaRPr lang="nl-NL" sz="1000"/>
          </a:p>
        </p:txBody>
      </p:sp>
      <p:pic>
        <p:nvPicPr>
          <p:cNvPr id="5" name="Picture 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3810000"/>
            <a:ext cx="2414588" cy="2743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343400" y="3657600"/>
            <a:ext cx="23622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endParaRPr lang="nl-NL" sz="2400">
              <a:latin typeface="Times New Roman" pitchFamily="18" charset="0"/>
            </a:endParaRPr>
          </a:p>
        </p:txBody>
      </p:sp>
      <p:sp>
        <p:nvSpPr>
          <p:cNvPr id="7" name="Rectangl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657350" y="366713"/>
            <a:ext cx="91440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257800" y="2438400"/>
            <a:ext cx="4267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nl-NL" sz="2400"/>
          </a:p>
        </p:txBody>
      </p:sp>
      <p:sp>
        <p:nvSpPr>
          <p:cNvPr id="9" name="AutoShape 9" descr="http://www.artactueel.nl/Exposities/realisme/Hans%20Parlevliet_bestanden/Stilleven%20met%20peren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0" name="AutoShape 10" descr="http://www.exto.nl/gallery/dbimages/1184/1184-p-1764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7772400" y="1066800"/>
            <a:ext cx="3048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/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228600" y="1676400"/>
            <a:ext cx="8382000" cy="3863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300" b="1" u="sng">
                <a:cs typeface="Arial" pitchFamily="34" charset="0"/>
              </a:rPr>
              <a:t>Wat heb je nodig?</a:t>
            </a:r>
            <a:r>
              <a:rPr lang="en-US" sz="1300">
                <a:cs typeface="Arial" pitchFamily="34" charset="0"/>
              </a:rPr>
              <a:t>                                                                                                                                                              </a:t>
            </a:r>
            <a:r>
              <a:rPr lang="nl-NL" sz="1300">
                <a:cs typeface="Arial" pitchFamily="34" charset="0"/>
              </a:rPr>
              <a:t>Een computer, scanner, fotobewerkingsprogramma en een printer, het liefst een kleurenprinter.</a:t>
            </a:r>
            <a:r>
              <a:rPr lang="en-US" sz="800">
                <a:cs typeface="Arial" pitchFamily="34" charset="0"/>
              </a:rPr>
              <a:t/>
            </a:r>
            <a:br>
              <a:rPr lang="en-US" sz="800">
                <a:cs typeface="Arial" pitchFamily="34" charset="0"/>
              </a:rPr>
            </a:br>
            <a:r>
              <a:rPr lang="nl-NL" sz="1300">
                <a:cs typeface="Arial" pitchFamily="34" charset="0"/>
              </a:rPr>
              <a:t> </a:t>
            </a:r>
            <a:endParaRPr lang="nl-NL" sz="1300"/>
          </a:p>
          <a:p>
            <a:pPr>
              <a:spcBef>
                <a:spcPct val="50000"/>
              </a:spcBef>
            </a:pPr>
            <a:r>
              <a:rPr lang="nl-NL" sz="1300" b="1" u="sng">
                <a:cs typeface="Arial" pitchFamily="34" charset="0"/>
              </a:rPr>
              <a:t>Wat moet je doen?</a:t>
            </a:r>
            <a:r>
              <a:rPr lang="en-US" sz="1300">
                <a:cs typeface="Arial" pitchFamily="34" charset="0"/>
              </a:rPr>
              <a:t>                                                                                                                                                                 </a:t>
            </a:r>
            <a:r>
              <a:rPr lang="nl-NL" sz="1300">
                <a:cs typeface="Arial" pitchFamily="34" charset="0"/>
              </a:rPr>
              <a:t>Je  gaat foto’s manipuleren op de computer. Met als eindresultaat één nieuwe foto.</a:t>
            </a:r>
            <a:r>
              <a:rPr lang="en-US" sz="1300">
                <a:cs typeface="Arial" pitchFamily="34" charset="0"/>
              </a:rPr>
              <a:t>                                                            </a:t>
            </a:r>
            <a:r>
              <a:rPr lang="nl-NL" sz="1300">
                <a:cs typeface="Arial" pitchFamily="34" charset="0"/>
              </a:rPr>
              <a:t>Je maakt daarbij gebruik van de mogelijkheden die de computer en het programma </a:t>
            </a:r>
            <a:r>
              <a:rPr lang="en-US" sz="1300">
                <a:cs typeface="Arial" pitchFamily="34" charset="0"/>
              </a:rPr>
              <a:t>Ph</a:t>
            </a:r>
            <a:r>
              <a:rPr lang="nl-NL" sz="1300">
                <a:cs typeface="Arial" pitchFamily="34" charset="0"/>
              </a:rPr>
              <a:t>otoshop of bijvoorbeeld </a:t>
            </a:r>
            <a:r>
              <a:rPr lang="en-US" sz="1300">
                <a:cs typeface="Arial" pitchFamily="34" charset="0"/>
              </a:rPr>
              <a:t>P</a:t>
            </a:r>
            <a:r>
              <a:rPr lang="nl-NL" sz="1300">
                <a:cs typeface="Arial" pitchFamily="34" charset="0"/>
              </a:rPr>
              <a:t>aintshop je bied</a:t>
            </a:r>
            <a:r>
              <a:rPr lang="en-US" sz="1300">
                <a:cs typeface="Arial" pitchFamily="34" charset="0"/>
              </a:rPr>
              <a:t>en</a:t>
            </a:r>
            <a:r>
              <a:rPr lang="nl-NL" sz="1300">
                <a:cs typeface="Arial" pitchFamily="34" charset="0"/>
              </a:rPr>
              <a:t>.</a:t>
            </a:r>
            <a:r>
              <a:rPr lang="en-US" sz="1300">
                <a:cs typeface="Arial" pitchFamily="34" charset="0"/>
              </a:rPr>
              <a:t>                                                                                                                                                                     </a:t>
            </a:r>
            <a:r>
              <a:rPr lang="nl-NL" sz="1300">
                <a:cs typeface="Arial" pitchFamily="34" charset="0"/>
              </a:rPr>
              <a:t>De foto’s die je gaat manipuleren heeft iets te maken met de activiteit die jij hebt ondernomen.</a:t>
            </a:r>
            <a:r>
              <a:rPr lang="en-US" sz="1300">
                <a:cs typeface="Arial" pitchFamily="34" charset="0"/>
              </a:rPr>
              <a:t>                                               </a:t>
            </a:r>
            <a:r>
              <a:rPr lang="nl-NL" sz="1300">
                <a:cs typeface="Arial" pitchFamily="34" charset="0"/>
              </a:rPr>
              <a:t>Zoek plaatjes die met de activiteit te maken hebben en ga deze plaatjes via een fotobewerkingsprogramma zo bewerken totdat je een nieuwe foto krijgt.</a:t>
            </a:r>
            <a:r>
              <a:rPr lang="en-US" sz="800">
                <a:cs typeface="Arial" pitchFamily="34" charset="0"/>
              </a:rPr>
              <a:t/>
            </a:r>
            <a:br>
              <a:rPr lang="en-US" sz="800">
                <a:cs typeface="Arial" pitchFamily="34" charset="0"/>
              </a:rPr>
            </a:br>
            <a:r>
              <a:rPr lang="nl-NL" sz="1300">
                <a:cs typeface="Arial" pitchFamily="34" charset="0"/>
              </a:rPr>
              <a:t> </a:t>
            </a:r>
            <a:endParaRPr lang="nl-NL" sz="1300"/>
          </a:p>
          <a:p>
            <a:pPr>
              <a:spcBef>
                <a:spcPct val="50000"/>
              </a:spcBef>
            </a:pPr>
            <a:r>
              <a:rPr lang="nl-NL" sz="1300" b="1" u="sng">
                <a:cs typeface="Arial" pitchFamily="34" charset="0"/>
              </a:rPr>
              <a:t>Hoe ga je te werk</a:t>
            </a:r>
            <a:r>
              <a:rPr lang="nl-NL" sz="1300">
                <a:cs typeface="Arial" pitchFamily="34" charset="0"/>
              </a:rPr>
              <a:t>?</a:t>
            </a:r>
            <a:r>
              <a:rPr lang="en-US" sz="1300">
                <a:cs typeface="Arial" pitchFamily="34" charset="0"/>
              </a:rPr>
              <a:t>                                                                                                                                                                     </a:t>
            </a:r>
            <a:r>
              <a:rPr lang="nl-NL" sz="1300">
                <a:cs typeface="Arial" pitchFamily="34" charset="0"/>
              </a:rPr>
              <a:t>- Zoek foto’s  of maak ze zelf.</a:t>
            </a:r>
            <a:r>
              <a:rPr lang="en-US" sz="1300">
                <a:cs typeface="Arial" pitchFamily="34" charset="0"/>
              </a:rPr>
              <a:t>                                                                                                                                                      </a:t>
            </a:r>
            <a:r>
              <a:rPr lang="nl-NL" sz="1300">
                <a:cs typeface="Arial" pitchFamily="34" charset="0"/>
              </a:rPr>
              <a:t>- Scan de foto’s in op de computer.</a:t>
            </a:r>
            <a:r>
              <a:rPr lang="en-US" sz="1300">
                <a:cs typeface="Arial" pitchFamily="34" charset="0"/>
              </a:rPr>
              <a:t>                                                                                                                                           </a:t>
            </a:r>
            <a:r>
              <a:rPr lang="nl-NL" sz="1300">
                <a:cs typeface="Arial" pitchFamily="34" charset="0"/>
              </a:rPr>
              <a:t>- Ga naar Photoshop en haal de foto’s weer op.</a:t>
            </a:r>
            <a:r>
              <a:rPr lang="en-US" sz="1300">
                <a:cs typeface="Arial" pitchFamily="34" charset="0"/>
              </a:rPr>
              <a:t>                                                                                                                      </a:t>
            </a:r>
            <a:r>
              <a:rPr lang="nl-NL" sz="1300">
                <a:cs typeface="Arial" pitchFamily="34" charset="0"/>
              </a:rPr>
              <a:t>- Kijk goed wat je allemaal zou kunnen veranderen. </a:t>
            </a:r>
            <a:r>
              <a:rPr lang="en-US" sz="1300">
                <a:cs typeface="Arial" pitchFamily="34" charset="0"/>
              </a:rPr>
              <a:t>                                                                                                              </a:t>
            </a:r>
            <a:r>
              <a:rPr lang="nl-NL" sz="1300">
                <a:cs typeface="Arial" pitchFamily="34" charset="0"/>
              </a:rPr>
              <a:t>- Sla de (nieuwe) foto tussendoor op! </a:t>
            </a:r>
            <a:r>
              <a:rPr lang="en-US" sz="1300">
                <a:cs typeface="Arial" pitchFamily="34" charset="0"/>
              </a:rPr>
              <a:t>                                                                                                                               </a:t>
            </a:r>
            <a:r>
              <a:rPr lang="nl-NL" sz="1300"/>
              <a:t> - Probeer van de foto’s een totaal andere foto te maken. </a:t>
            </a:r>
          </a:p>
        </p:txBody>
      </p:sp>
      <p:pic>
        <p:nvPicPr>
          <p:cNvPr id="13" name="Picture 24">
            <a:hlinkClick r:id="" action="ppaction://noaction"/>
          </p:cNvPr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152400"/>
            <a:ext cx="4921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8077200" y="533400"/>
            <a:ext cx="1066800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000"/>
              <a:t>  </a:t>
            </a:r>
            <a:r>
              <a:rPr lang="en-US" sz="1000"/>
              <a:t>       terug</a:t>
            </a:r>
            <a:endParaRPr lang="nl-NL" sz="1000"/>
          </a:p>
        </p:txBody>
      </p:sp>
      <p:sp>
        <p:nvSpPr>
          <p:cNvPr id="15" name="AutoShape 2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696200" y="152400"/>
            <a:ext cx="533400" cy="381000"/>
          </a:xfrm>
          <a:prstGeom prst="actionButtonForwardNext">
            <a:avLst/>
          </a:prstGeom>
          <a:solidFill>
            <a:schemeClr val="bg1"/>
          </a:solidFill>
          <a:ln w="12700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6" name="Rectangle 2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620000" y="533400"/>
            <a:ext cx="762000" cy="631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volgende                                      bladzijde                           </a:t>
            </a:r>
          </a:p>
          <a:p>
            <a:pPr>
              <a:spcBef>
                <a:spcPct val="50000"/>
              </a:spcBef>
            </a:pPr>
            <a:endParaRPr lang="nl-NL" sz="1000"/>
          </a:p>
        </p:txBody>
      </p:sp>
      <p:sp>
        <p:nvSpPr>
          <p:cNvPr id="17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086600" y="152400"/>
            <a:ext cx="457200" cy="381000"/>
          </a:xfrm>
          <a:prstGeom prst="actionButtonDocument">
            <a:avLst/>
          </a:prstGeom>
          <a:solidFill>
            <a:schemeClr val="bg1"/>
          </a:solidFill>
          <a:ln w="12700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8" name="Rectangle 2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858000" y="533400"/>
            <a:ext cx="1219200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  voorbeeld</a:t>
            </a:r>
            <a:endParaRPr lang="nl-NL" sz="1000"/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304800" y="5757863"/>
            <a:ext cx="8839200" cy="118494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300" b="1" i="1">
                <a:cs typeface="Arial" pitchFamily="34" charset="0"/>
              </a:rPr>
              <a:t>Voorbeeld:</a:t>
            </a:r>
            <a:r>
              <a:rPr lang="nl-NL" sz="1300" i="1">
                <a:cs typeface="Arial" pitchFamily="34" charset="0"/>
              </a:rPr>
              <a:t> je bent naar het filmfestival geweest en hebt daar een </a:t>
            </a:r>
            <a:r>
              <a:rPr lang="en-US" sz="1300" i="1">
                <a:cs typeface="Arial" pitchFamily="34" charset="0"/>
              </a:rPr>
              <a:t/>
            </a:r>
            <a:br>
              <a:rPr lang="en-US" sz="1300" i="1">
                <a:cs typeface="Arial" pitchFamily="34" charset="0"/>
              </a:rPr>
            </a:br>
            <a:r>
              <a:rPr lang="nl-NL" sz="1300" i="1">
                <a:cs typeface="Arial" pitchFamily="34" charset="0"/>
              </a:rPr>
              <a:t>animatiefilm  gezien.</a:t>
            </a:r>
            <a:r>
              <a:rPr lang="en-US" sz="1300" i="1">
                <a:cs typeface="Arial" pitchFamily="34" charset="0"/>
              </a:rPr>
              <a:t> </a:t>
            </a:r>
            <a:r>
              <a:rPr lang="nl-NL" sz="1300" i="1">
                <a:cs typeface="Arial" pitchFamily="34" charset="0"/>
              </a:rPr>
              <a:t>Verschillende onderdelen uit deze animatiefilm zijn te </a:t>
            </a:r>
            <a:r>
              <a:rPr lang="en-US" sz="1300" i="1">
                <a:cs typeface="Arial" pitchFamily="34" charset="0"/>
              </a:rPr>
              <a:t/>
            </a:r>
            <a:br>
              <a:rPr lang="en-US" sz="1300" i="1">
                <a:cs typeface="Arial" pitchFamily="34" charset="0"/>
              </a:rPr>
            </a:br>
            <a:r>
              <a:rPr lang="nl-NL" sz="1300" i="1">
                <a:cs typeface="Arial" pitchFamily="34" charset="0"/>
              </a:rPr>
              <a:t>zien in de deze nieuwe  foto.</a:t>
            </a:r>
            <a:r>
              <a:rPr lang="nl-NL" i="1">
                <a:cs typeface="Arial" pitchFamily="34" charset="0"/>
              </a:rPr>
              <a:t> </a:t>
            </a:r>
            <a:endParaRPr lang="nl-NL"/>
          </a:p>
          <a:p>
            <a:pPr>
              <a:spcBef>
                <a:spcPct val="50000"/>
              </a:spcBef>
            </a:pPr>
            <a:endParaRPr lang="nl-NL"/>
          </a:p>
        </p:txBody>
      </p:sp>
      <p:sp>
        <p:nvSpPr>
          <p:cNvPr id="20" name="Rectangle 37"/>
          <p:cNvSpPr>
            <a:spLocks noChangeArrowheads="1"/>
          </p:cNvSpPr>
          <p:nvPr/>
        </p:nvSpPr>
        <p:spPr bwMode="auto">
          <a:xfrm>
            <a:off x="2676525" y="1276350"/>
            <a:ext cx="91440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nl-NL"/>
          </a:p>
        </p:txBody>
      </p:sp>
      <p:pic>
        <p:nvPicPr>
          <p:cNvPr id="21" name="Picture 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0"/>
            <a:ext cx="3502025" cy="1571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2" name="Rectangle 42"/>
          <p:cNvSpPr>
            <a:spLocks noChangeArrowheads="1"/>
          </p:cNvSpPr>
          <p:nvPr/>
        </p:nvSpPr>
        <p:spPr bwMode="auto">
          <a:xfrm>
            <a:off x="8839200" y="3581400"/>
            <a:ext cx="304800" cy="2971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4343400" y="3657600"/>
            <a:ext cx="23622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endParaRPr lang="nl-NL" sz="2400">
              <a:latin typeface="Times New Roman" pitchFamily="18" charset="0"/>
            </a:endParaRPr>
          </a:p>
        </p:txBody>
      </p:sp>
      <p:pic>
        <p:nvPicPr>
          <p:cNvPr id="3" name="Picture 4">
            <a:hlinkClick r:id="" action="ppaction://noaction"/>
          </p:cNvPr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1038" y="223838"/>
            <a:ext cx="4921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8077200" y="609600"/>
            <a:ext cx="1066800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000"/>
              <a:t>  </a:t>
            </a:r>
            <a:r>
              <a:rPr lang="en-US" sz="1000"/>
              <a:t>    terug</a:t>
            </a:r>
            <a:endParaRPr lang="nl-NL" sz="1000"/>
          </a:p>
        </p:txBody>
      </p:sp>
      <p:sp>
        <p:nvSpPr>
          <p:cNvPr id="5" name="Rectangl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657350" y="366713"/>
            <a:ext cx="91440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6" name="AutoShape 8" descr="http://www.artactueel.nl/Exposities/realisme/Hans%20Parlevliet_bestanden/Stilleven%20met%20peren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7" name="AutoShape 9" descr="http://www.exto.nl/gallery/dbimages/1184/1184-p-1764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>
          <a:xfrm>
            <a:off x="838200" y="2362200"/>
            <a:ext cx="7772400" cy="11430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00" b="1" i="0" u="sng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Wat kun je doen met Photoshop of paintshop?</a:t>
            </a:r>
            <a:r>
              <a:rPr kumimoji="0" lang="nl-NL" sz="13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Kids" charset="0"/>
                <a:ea typeface="+mj-ea"/>
                <a:cs typeface="+mj-cs"/>
              </a:rPr>
              <a:t/>
            </a:r>
            <a:br>
              <a:rPr kumimoji="0" lang="nl-NL" sz="13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Kids" charset="0"/>
                <a:ea typeface="+mj-ea"/>
                <a:cs typeface="+mj-cs"/>
              </a:rPr>
            </a:br>
            <a:r>
              <a:rPr kumimoji="0" lang="nl-NL" sz="13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-Kleuren toevoegen en veranderen</a:t>
            </a:r>
            <a:r>
              <a:rPr kumimoji="0" lang="nl-NL" sz="13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Kids" charset="0"/>
                <a:ea typeface="+mj-ea"/>
                <a:cs typeface="+mj-cs"/>
              </a:rPr>
              <a:t/>
            </a:r>
            <a:br>
              <a:rPr kumimoji="0" lang="nl-NL" sz="13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Kids" charset="0"/>
                <a:ea typeface="+mj-ea"/>
                <a:cs typeface="+mj-cs"/>
              </a:rPr>
            </a:br>
            <a:r>
              <a:rPr kumimoji="0" lang="nl-NL" sz="13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–effecten gebruiken (filters)</a:t>
            </a:r>
            <a:r>
              <a:rPr kumimoji="0" lang="nl-NL" sz="13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Kids" charset="0"/>
                <a:ea typeface="+mj-ea"/>
                <a:cs typeface="+mj-cs"/>
              </a:rPr>
              <a:t/>
            </a:r>
            <a:br>
              <a:rPr kumimoji="0" lang="nl-NL" sz="13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Kids" charset="0"/>
                <a:ea typeface="+mj-ea"/>
                <a:cs typeface="+mj-cs"/>
              </a:rPr>
            </a:br>
            <a:r>
              <a:rPr kumimoji="0" lang="nl-NL" sz="13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–meerdere foto’s over elkaar plaatsen</a:t>
            </a:r>
            <a:r>
              <a:rPr kumimoji="0" lang="nl-NL" sz="13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Kids" charset="0"/>
                <a:ea typeface="+mj-ea"/>
                <a:cs typeface="+mj-cs"/>
              </a:rPr>
              <a:t/>
            </a:r>
            <a:br>
              <a:rPr kumimoji="0" lang="nl-NL" sz="13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Kids" charset="0"/>
                <a:ea typeface="+mj-ea"/>
                <a:cs typeface="+mj-cs"/>
              </a:rPr>
            </a:br>
            <a:r>
              <a:rPr kumimoji="0" lang="nl-NL" sz="13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–tekenen / schilderen</a:t>
            </a:r>
            <a:r>
              <a:rPr kumimoji="0" lang="nl-NL" sz="13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Kids" charset="0"/>
                <a:ea typeface="+mj-ea"/>
                <a:cs typeface="+mj-cs"/>
              </a:rPr>
              <a:t/>
            </a:r>
            <a:br>
              <a:rPr kumimoji="0" lang="nl-NL" sz="13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Kids" charset="0"/>
                <a:ea typeface="+mj-ea"/>
                <a:cs typeface="+mj-cs"/>
              </a:rPr>
            </a:br>
            <a:r>
              <a:rPr kumimoji="0" lang="nl-NL" sz="13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–verplaatsen</a:t>
            </a:r>
            <a:r>
              <a:rPr kumimoji="0" lang="nl-NL" sz="13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Kids" charset="0"/>
                <a:ea typeface="+mj-ea"/>
                <a:cs typeface="+mj-cs"/>
              </a:rPr>
              <a:t/>
            </a:r>
            <a:br>
              <a:rPr kumimoji="0" lang="nl-NL" sz="13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Kids" charset="0"/>
                <a:ea typeface="+mj-ea"/>
                <a:cs typeface="+mj-cs"/>
              </a:rPr>
            </a:br>
            <a:r>
              <a:rPr kumimoji="0" lang="nl-NL" sz="13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–uitvergroten</a:t>
            </a:r>
            <a:r>
              <a:rPr kumimoji="0" lang="nl-NL" sz="13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Kids" charset="0"/>
                <a:ea typeface="+mj-ea"/>
                <a:cs typeface="+mj-cs"/>
              </a:rPr>
              <a:t/>
            </a:r>
            <a:br>
              <a:rPr kumimoji="0" lang="nl-NL" sz="13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Kids" charset="0"/>
                <a:ea typeface="+mj-ea"/>
                <a:cs typeface="+mj-cs"/>
              </a:rPr>
            </a:br>
            <a:r>
              <a:rPr kumimoji="0" lang="nl-NL" sz="13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–draaien</a:t>
            </a:r>
            <a:r>
              <a:rPr kumimoji="0" lang="nl-NL" sz="13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Kids" charset="0"/>
                <a:ea typeface="+mj-ea"/>
                <a:cs typeface="+mj-cs"/>
              </a:rPr>
              <a:t/>
            </a:r>
            <a:br>
              <a:rPr kumimoji="0" lang="nl-NL" sz="13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Kids" charset="0"/>
                <a:ea typeface="+mj-ea"/>
                <a:cs typeface="+mj-cs"/>
              </a:rPr>
            </a:br>
            <a:r>
              <a:rPr kumimoji="0" lang="nl-NL" sz="13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–uitsnijden</a:t>
            </a:r>
            <a:r>
              <a:rPr kumimoji="0" lang="nl-NL" sz="13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Kids" charset="0"/>
                <a:ea typeface="+mj-ea"/>
                <a:cs typeface="+mj-cs"/>
              </a:rPr>
              <a:t/>
            </a:r>
            <a:br>
              <a:rPr kumimoji="0" lang="nl-NL" sz="13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Kids" charset="0"/>
                <a:ea typeface="+mj-ea"/>
                <a:cs typeface="+mj-cs"/>
              </a:rPr>
            </a:br>
            <a:r>
              <a:rPr kumimoji="0" lang="nl-NL" sz="13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–tekst toevoegen</a:t>
            </a:r>
            <a:r>
              <a:rPr kumimoji="0" lang="nl-NL" sz="13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Kids" charset="0"/>
                <a:ea typeface="+mj-ea"/>
                <a:cs typeface="+mj-cs"/>
              </a:rPr>
              <a:t/>
            </a:r>
            <a:br>
              <a:rPr kumimoji="0" lang="nl-NL" sz="13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Kids" charset="0"/>
                <a:ea typeface="+mj-ea"/>
                <a:cs typeface="+mj-cs"/>
              </a:rPr>
            </a:br>
            <a:r>
              <a:rPr kumimoji="0" lang="nl-NL" sz="13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–helderheid en contrasten aanpassen</a:t>
            </a:r>
            <a:r>
              <a:rPr kumimoji="0" lang="nl-NL" sz="13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Kids" charset="0"/>
                <a:ea typeface="+mj-ea"/>
                <a:cs typeface="+mj-cs"/>
              </a:rPr>
              <a:t/>
            </a:r>
            <a:br>
              <a:rPr kumimoji="0" lang="nl-NL" sz="13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Kids" charset="0"/>
                <a:ea typeface="+mj-ea"/>
                <a:cs typeface="+mj-cs"/>
              </a:rPr>
            </a:br>
            <a:endParaRPr kumimoji="0" lang="nl-NL" sz="1600" b="0" i="0" u="none" strike="noStrike" kern="1200" cap="none" spc="0" normalizeH="0" baseline="0" noProof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  <p:pic>
        <p:nvPicPr>
          <p:cNvPr id="9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548063"/>
            <a:ext cx="4267200" cy="33099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10" name="Picture 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544888"/>
            <a:ext cx="4343400" cy="3313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11" name="Picture 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0"/>
            <a:ext cx="3454400" cy="312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</Words>
  <Application>Microsoft Office PowerPoint</Application>
  <PresentationFormat>Diavoorstelling (4:3)</PresentationFormat>
  <Paragraphs>10</Paragraphs>
  <Slides>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3" baseType="lpstr">
      <vt:lpstr>Office-thema</vt:lpstr>
      <vt:lpstr>Dia 1</vt:lpstr>
      <vt:lpstr>Dia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Eigenaar</dc:creator>
  <cp:lastModifiedBy>Eigenaar</cp:lastModifiedBy>
  <cp:revision>1</cp:revision>
  <dcterms:created xsi:type="dcterms:W3CDTF">2013-10-04T08:08:29Z</dcterms:created>
  <dcterms:modified xsi:type="dcterms:W3CDTF">2013-10-04T08:09:21Z</dcterms:modified>
</cp:coreProperties>
</file>