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21B0D-CE3E-4E31-B5E3-329E789A94F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3EE38-8BA1-41F6-8F39-07F19581C646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0"/>
          <p:cNvSpPr txBox="1">
            <a:spLocks noChangeArrowheads="1"/>
          </p:cNvSpPr>
          <p:nvPr/>
        </p:nvSpPr>
        <p:spPr bwMode="auto">
          <a:xfrm>
            <a:off x="1371600" y="6629400"/>
            <a:ext cx="6780213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000"/>
              <a:t>Paintshop (geregistreerd handelsmerk van Jasc software)</a:t>
            </a:r>
            <a:r>
              <a:rPr lang="en-US" sz="1000"/>
              <a:t>, </a:t>
            </a:r>
            <a:r>
              <a:rPr lang="nl-NL" sz="1000"/>
              <a:t>Photoshop (geregistreerd handelsmerk van Adobe)</a:t>
            </a:r>
          </a:p>
          <a:p>
            <a:pPr>
              <a:spcBef>
                <a:spcPct val="0"/>
              </a:spcBef>
            </a:pPr>
            <a:endParaRPr lang="nl-NL" sz="1000"/>
          </a:p>
        </p:txBody>
      </p:sp>
      <p:pic>
        <p:nvPicPr>
          <p:cNvPr id="5" name="Picture 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3810000"/>
            <a:ext cx="2414588" cy="2743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7" name="Rectangle 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9" name="AutoShape 9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AutoShape 10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2" name="Text Box 23"/>
          <p:cNvSpPr txBox="1">
            <a:spLocks noChangeArrowheads="1"/>
          </p:cNvSpPr>
          <p:nvPr/>
        </p:nvSpPr>
        <p:spPr bwMode="auto">
          <a:xfrm>
            <a:off x="228600" y="1676400"/>
            <a:ext cx="8382000" cy="38639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heb je nodig?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Een computer, scanner, fotobewerkingsprogramma en een printer, het liefst een kleurenprinter.</a:t>
            </a:r>
            <a:r>
              <a:rPr lang="en-US" sz="800">
                <a:cs typeface="Arial" pitchFamily="34" charset="0"/>
              </a:rPr>
              <a:t/>
            </a:r>
            <a:br>
              <a:rPr lang="en-US" sz="8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moet je doen?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Je  gaat foto’s manipuleren op de computer. Met als eindresultaat één nieuwe foto.</a:t>
            </a:r>
            <a:r>
              <a:rPr lang="en-US" sz="1300">
                <a:cs typeface="Arial" pitchFamily="34" charset="0"/>
              </a:rPr>
              <a:t>                                                            </a:t>
            </a:r>
            <a:r>
              <a:rPr lang="nl-NL" sz="1300">
                <a:cs typeface="Arial" pitchFamily="34" charset="0"/>
              </a:rPr>
              <a:t>Je maakt daarbij gebruik van de mogelijkheden die de computer en het programma </a:t>
            </a:r>
            <a:r>
              <a:rPr lang="en-US" sz="1300">
                <a:cs typeface="Arial" pitchFamily="34" charset="0"/>
              </a:rPr>
              <a:t>Ph</a:t>
            </a:r>
            <a:r>
              <a:rPr lang="nl-NL" sz="1300">
                <a:cs typeface="Arial" pitchFamily="34" charset="0"/>
              </a:rPr>
              <a:t>otoshop of bijvoorbeeld </a:t>
            </a:r>
            <a:r>
              <a:rPr lang="en-US" sz="1300">
                <a:cs typeface="Arial" pitchFamily="34" charset="0"/>
              </a:rPr>
              <a:t>P</a:t>
            </a:r>
            <a:r>
              <a:rPr lang="nl-NL" sz="1300">
                <a:cs typeface="Arial" pitchFamily="34" charset="0"/>
              </a:rPr>
              <a:t>aintshop je bied</a:t>
            </a:r>
            <a:r>
              <a:rPr lang="en-US" sz="1300">
                <a:cs typeface="Arial" pitchFamily="34" charset="0"/>
              </a:rPr>
              <a:t>en</a:t>
            </a:r>
            <a:r>
              <a:rPr lang="nl-NL" sz="1300">
                <a:cs typeface="Arial" pitchFamily="34" charset="0"/>
              </a:rPr>
              <a:t>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De foto’s die je gaat manipuleren heeft iets te maken met de activiteit die jij hebt ondernomen.</a:t>
            </a:r>
            <a:r>
              <a:rPr lang="en-US" sz="1300">
                <a:cs typeface="Arial" pitchFamily="34" charset="0"/>
              </a:rPr>
              <a:t>                                               </a:t>
            </a:r>
            <a:r>
              <a:rPr lang="nl-NL" sz="1300">
                <a:cs typeface="Arial" pitchFamily="34" charset="0"/>
              </a:rPr>
              <a:t>Zoek plaatjes die met de activiteit te maken hebben en ga deze plaatjes via een fotobewerkingsprogramma zo bewerken totdat je een nieuwe foto krijgt.</a:t>
            </a:r>
            <a:r>
              <a:rPr lang="en-US" sz="800">
                <a:cs typeface="Arial" pitchFamily="34" charset="0"/>
              </a:rPr>
              <a:t/>
            </a:r>
            <a:br>
              <a:rPr lang="en-US" sz="8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Hoe ga je te werk</a:t>
            </a:r>
            <a:r>
              <a:rPr lang="nl-NL" sz="1300">
                <a:cs typeface="Arial" pitchFamily="34" charset="0"/>
              </a:rPr>
              <a:t>?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Zoek foto’s  of maak ze zelf.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Scan de foto’s in op de computer.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Ga naar Photoshop en haal de foto’s weer op.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Kijk goed wat je allemaal zou kunnen veranderen.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Sla de (nieuwe) foto tussendoor op!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</a:t>
            </a:r>
            <a:r>
              <a:rPr lang="nl-NL" sz="1300"/>
              <a:t> - Probeer van de foto’s een totaal andere foto te maken. </a:t>
            </a:r>
          </a:p>
        </p:txBody>
      </p:sp>
      <p:pic>
        <p:nvPicPr>
          <p:cNvPr id="13" name="Picture 24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5" name="AutoShape 2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6" name="Rectangle 2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7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8" name="Rectangle 2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304800" y="5757863"/>
            <a:ext cx="8839200" cy="11849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i="1">
                <a:cs typeface="Arial" pitchFamily="34" charset="0"/>
              </a:rPr>
              <a:t>Voorbeeld:</a:t>
            </a:r>
            <a:r>
              <a:rPr lang="nl-NL" sz="1300" i="1">
                <a:cs typeface="Arial" pitchFamily="34" charset="0"/>
              </a:rPr>
              <a:t> je bent naar het filmfestival geweest en hebt daar een </a:t>
            </a:r>
            <a:r>
              <a:rPr lang="en-US" sz="1300" i="1">
                <a:cs typeface="Arial" pitchFamily="34" charset="0"/>
              </a:rPr>
              <a:t/>
            </a:r>
            <a:br>
              <a:rPr lang="en-US" sz="1300" i="1">
                <a:cs typeface="Arial" pitchFamily="34" charset="0"/>
              </a:rPr>
            </a:br>
            <a:r>
              <a:rPr lang="nl-NL" sz="1300" i="1">
                <a:cs typeface="Arial" pitchFamily="34" charset="0"/>
              </a:rPr>
              <a:t>animatiefilm  gezien.</a:t>
            </a:r>
            <a:r>
              <a:rPr lang="en-US" sz="1300" i="1">
                <a:cs typeface="Arial" pitchFamily="34" charset="0"/>
              </a:rPr>
              <a:t> </a:t>
            </a:r>
            <a:r>
              <a:rPr lang="nl-NL" sz="1300" i="1">
                <a:cs typeface="Arial" pitchFamily="34" charset="0"/>
              </a:rPr>
              <a:t>Verschillende onderdelen uit deze animatiefilm zijn te </a:t>
            </a:r>
            <a:r>
              <a:rPr lang="en-US" sz="1300" i="1">
                <a:cs typeface="Arial" pitchFamily="34" charset="0"/>
              </a:rPr>
              <a:t/>
            </a:r>
            <a:br>
              <a:rPr lang="en-US" sz="1300" i="1">
                <a:cs typeface="Arial" pitchFamily="34" charset="0"/>
              </a:rPr>
            </a:br>
            <a:r>
              <a:rPr lang="nl-NL" sz="1300" i="1">
                <a:cs typeface="Arial" pitchFamily="34" charset="0"/>
              </a:rPr>
              <a:t>zien in de deze nieuwe  foto.</a:t>
            </a:r>
            <a:r>
              <a:rPr lang="nl-NL" i="1">
                <a:cs typeface="Arial" pitchFamily="34" charset="0"/>
              </a:rPr>
              <a:t> </a:t>
            </a:r>
            <a:endParaRPr lang="nl-NL"/>
          </a:p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20" name="Rectangle 37"/>
          <p:cNvSpPr>
            <a:spLocks noChangeArrowheads="1"/>
          </p:cNvSpPr>
          <p:nvPr/>
        </p:nvSpPr>
        <p:spPr bwMode="auto">
          <a:xfrm>
            <a:off x="2676525" y="12763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1" name="Picture 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0"/>
            <a:ext cx="3502025" cy="1571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2" name="Rectangle 42"/>
          <p:cNvSpPr>
            <a:spLocks noChangeArrowheads="1"/>
          </p:cNvSpPr>
          <p:nvPr/>
        </p:nvSpPr>
        <p:spPr bwMode="auto">
          <a:xfrm>
            <a:off x="8839200" y="3581400"/>
            <a:ext cx="304800" cy="2971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4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>
          <a:xfrm>
            <a:off x="838200" y="2362200"/>
            <a:ext cx="77724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1" i="0" u="sng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Wat kun je doen met Photoshop of paintshop?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-Kleuren toevoegen en veranderen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–effecten gebruiken (filters)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–meerdere foto’s over elkaar plaatsen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–tekenen / schilderen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–verplaatsen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–uitvergroten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–draaien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–uitsnijden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–tekst toevoegen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–helderheid en contrasten aanpassen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Kids" charset="0"/>
                <a:ea typeface="+mj-ea"/>
                <a:cs typeface="+mj-cs"/>
              </a:rPr>
            </a:br>
            <a:endParaRPr kumimoji="0" lang="nl-NL" sz="1600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+mj-cs"/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548063"/>
            <a:ext cx="4267200" cy="33099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544888"/>
            <a:ext cx="4343400" cy="3313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1" name="Picture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0"/>
            <a:ext cx="3454400" cy="31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Diavoorstelling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2013-10-04T08:08:29Z</dcterms:created>
  <dcterms:modified xsi:type="dcterms:W3CDTF">2013-10-04T08:09:21Z</dcterms:modified>
</cp:coreProperties>
</file>