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3490-A8A6-4C37-99F7-F899E23204C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082B-3C74-4E19-9EF6-DE82BE51E01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3490-A8A6-4C37-99F7-F899E23204C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082B-3C74-4E19-9EF6-DE82BE51E01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3490-A8A6-4C37-99F7-F899E23204C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082B-3C74-4E19-9EF6-DE82BE51E01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3490-A8A6-4C37-99F7-F899E23204C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082B-3C74-4E19-9EF6-DE82BE51E01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3490-A8A6-4C37-99F7-F899E23204C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082B-3C74-4E19-9EF6-DE82BE51E01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3490-A8A6-4C37-99F7-F899E23204C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082B-3C74-4E19-9EF6-DE82BE51E01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3490-A8A6-4C37-99F7-F899E23204C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082B-3C74-4E19-9EF6-DE82BE51E01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3490-A8A6-4C37-99F7-F899E23204C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082B-3C74-4E19-9EF6-DE82BE51E01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3490-A8A6-4C37-99F7-F899E23204C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082B-3C74-4E19-9EF6-DE82BE51E01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3490-A8A6-4C37-99F7-F899E23204C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082B-3C74-4E19-9EF6-DE82BE51E01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3490-A8A6-4C37-99F7-F899E23204C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082B-3C74-4E19-9EF6-DE82BE51E01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53490-A8A6-4C37-99F7-F899E23204C9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082B-3C74-4E19-9EF6-DE82BE51E01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304800" y="1973263"/>
            <a:ext cx="8382000" cy="504753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300" b="1">
                <a:cs typeface="Arial" pitchFamily="34" charset="0"/>
              </a:rPr>
              <a:t>Ben je naar het theater geweest? Dan is dit een leuke opdracht om te maken!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>
                <a:cs typeface="Arial" pitchFamily="34" charset="0"/>
              </a:rPr>
              <a:t> 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>
                <a:cs typeface="Arial" pitchFamily="34" charset="0"/>
              </a:rPr>
              <a:t>Een toneelstuk bestaat niet alleen uit tekst. Er zijn er ook allerlei geluiden te horen. </a:t>
            </a:r>
            <a:r>
              <a:rPr lang="en-US" sz="1300">
                <a:cs typeface="Arial" pitchFamily="34" charset="0"/>
              </a:rPr>
              <a:t>O</a:t>
            </a:r>
            <a:r>
              <a:rPr lang="nl-NL" sz="1300">
                <a:cs typeface="Arial" pitchFamily="34" charset="0"/>
              </a:rPr>
              <a:t>p de radio worden er wel eens verhalen verteld. Daarbij wordt vaak gebruik gemaakt</a:t>
            </a:r>
            <a:r>
              <a:rPr lang="en-US" sz="1300">
                <a:cs typeface="Arial" pitchFamily="34" charset="0"/>
              </a:rPr>
              <a:t> </a:t>
            </a:r>
            <a:r>
              <a:rPr lang="nl-NL" sz="1300">
                <a:cs typeface="Arial" pitchFamily="34" charset="0"/>
              </a:rPr>
              <a:t>van geluiden.</a:t>
            </a:r>
            <a:r>
              <a:rPr lang="en-US" sz="1300">
                <a:cs typeface="Arial" pitchFamily="34" charset="0"/>
              </a:rPr>
              <a:t> Dat wordt ook wel een hoorspel genoemd. </a:t>
            </a:r>
            <a:r>
              <a:rPr lang="nl-NL" sz="1300">
                <a:cs typeface="Arial" pitchFamily="34" charset="0"/>
              </a:rPr>
              <a:t>Geluiden maken een voorstelling leuker. Zo k</a:t>
            </a:r>
            <a:r>
              <a:rPr lang="en-US" sz="1300">
                <a:cs typeface="Arial" pitchFamily="34" charset="0"/>
              </a:rPr>
              <a:t>u</a:t>
            </a:r>
            <a:r>
              <a:rPr lang="nl-NL" sz="1300">
                <a:cs typeface="Arial" pitchFamily="34" charset="0"/>
              </a:rPr>
              <a:t>n je een voorstelling spannend </a:t>
            </a:r>
            <a:r>
              <a:rPr lang="en-US" sz="1300">
                <a:cs typeface="Arial" pitchFamily="34" charset="0"/>
              </a:rPr>
              <a:t>maken</a:t>
            </a:r>
            <a:r>
              <a:rPr lang="nl-NL" sz="1300">
                <a:cs typeface="Arial" pitchFamily="34" charset="0"/>
              </a:rPr>
              <a:t> door bijvoorbeeld het geluid van een piepende deur of het geluid van </a:t>
            </a:r>
            <a:r>
              <a:rPr lang="en-US" sz="1300">
                <a:cs typeface="Arial" pitchFamily="34" charset="0"/>
              </a:rPr>
              <a:t> </a:t>
            </a:r>
            <a:r>
              <a:rPr lang="nl-NL" sz="1300">
                <a:cs typeface="Arial" pitchFamily="34" charset="0"/>
              </a:rPr>
              <a:t>krakende takjes.  </a:t>
            </a:r>
            <a:endParaRPr lang="en-US" sz="80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100"/>
          </a:p>
          <a:p>
            <a:pPr>
              <a:spcBef>
                <a:spcPct val="50000"/>
              </a:spcBef>
            </a:pPr>
            <a:endParaRPr lang="en-US" sz="100"/>
          </a:p>
          <a:p>
            <a:pPr>
              <a:spcBef>
                <a:spcPct val="50000"/>
              </a:spcBef>
            </a:pPr>
            <a:endParaRPr lang="en-US" sz="100"/>
          </a:p>
          <a:p>
            <a:pPr>
              <a:spcBef>
                <a:spcPct val="50000"/>
              </a:spcBef>
            </a:pPr>
            <a:endParaRPr lang="en-US" sz="100"/>
          </a:p>
          <a:p>
            <a:pPr>
              <a:spcBef>
                <a:spcPct val="50000"/>
              </a:spcBef>
            </a:pPr>
            <a:endParaRPr lang="nl-NL" sz="100"/>
          </a:p>
          <a:p>
            <a:pPr>
              <a:spcBef>
                <a:spcPct val="50000"/>
              </a:spcBef>
            </a:pPr>
            <a:endParaRPr lang="en-US" sz="1300" b="1" u="sng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nl-NL" sz="1300" b="1" u="sng">
                <a:cs typeface="Arial" pitchFamily="34" charset="0"/>
              </a:rPr>
              <a:t>Wat heb je nodig?</a:t>
            </a:r>
            <a:r>
              <a:rPr lang="en-US" sz="1300" b="1" u="sng">
                <a:cs typeface="Arial" pitchFamily="34" charset="0"/>
              </a:rPr>
              <a:t>                                                                                                                                            </a:t>
            </a:r>
            <a:r>
              <a:rPr lang="nl-NL" sz="1300">
                <a:cs typeface="Arial" pitchFamily="34" charset="0"/>
              </a:rPr>
              <a:t>Geluidsrecorder/ cassetterecorder, microfoon, cassettebandje.</a:t>
            </a:r>
            <a:endParaRPr lang="en-US" sz="80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100"/>
          </a:p>
          <a:p>
            <a:pPr>
              <a:spcBef>
                <a:spcPct val="50000"/>
              </a:spcBef>
            </a:pPr>
            <a:endParaRPr lang="en-US" sz="100"/>
          </a:p>
          <a:p>
            <a:pPr>
              <a:spcBef>
                <a:spcPct val="50000"/>
              </a:spcBef>
            </a:pPr>
            <a:endParaRPr lang="en-US" sz="100"/>
          </a:p>
          <a:p>
            <a:pPr>
              <a:spcBef>
                <a:spcPct val="50000"/>
              </a:spcBef>
            </a:pPr>
            <a:endParaRPr lang="nl-NL" sz="100"/>
          </a:p>
          <a:p>
            <a:pPr>
              <a:spcBef>
                <a:spcPct val="50000"/>
              </a:spcBef>
            </a:pPr>
            <a:endParaRPr lang="en-US" sz="1300" b="1" u="sng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nl-NL" sz="1300" b="1" u="sng">
                <a:cs typeface="Arial" pitchFamily="34" charset="0"/>
              </a:rPr>
              <a:t>Wat moet je doen?</a:t>
            </a:r>
            <a:r>
              <a:rPr lang="en-US" sz="1300" b="1" u="sng">
                <a:cs typeface="Arial" pitchFamily="34" charset="0"/>
              </a:rPr>
              <a:t>                                                                                                                                                               </a:t>
            </a:r>
            <a:r>
              <a:rPr lang="nl-NL" sz="1300">
                <a:cs typeface="Arial" pitchFamily="34" charset="0"/>
              </a:rPr>
              <a:t>Jij gaat verschillende geluiden opnemen. Je moet er minstens 10 opnemen.  </a:t>
            </a:r>
            <a:r>
              <a:rPr lang="en-US" sz="1300">
                <a:cs typeface="Arial" pitchFamily="34" charset="0"/>
              </a:rPr>
              <a:t>                                                                          </a:t>
            </a:r>
            <a:r>
              <a:rPr lang="nl-NL" sz="1300">
                <a:cs typeface="Arial" pitchFamily="34" charset="0"/>
              </a:rPr>
              <a:t>Dit kun je alleen doen, maar mag ook met iemand anders.</a:t>
            </a:r>
            <a:endParaRPr lang="nl-NL" sz="1300"/>
          </a:p>
          <a:p>
            <a:pPr algn="just">
              <a:spcBef>
                <a:spcPct val="50000"/>
              </a:spcBef>
            </a:pPr>
            <a:r>
              <a:rPr lang="nl-NL" sz="1300">
                <a:cs typeface="Arial" pitchFamily="34" charset="0"/>
              </a:rPr>
              <a:t> </a:t>
            </a:r>
            <a:endParaRPr lang="nl-NL" sz="1300"/>
          </a:p>
          <a:p>
            <a:pPr algn="ctr">
              <a:spcBef>
                <a:spcPct val="50000"/>
              </a:spcBef>
            </a:pPr>
            <a:r>
              <a:rPr lang="nl-NL" b="1" i="1">
                <a:cs typeface="Arial" pitchFamily="34" charset="0"/>
              </a:rPr>
              <a:t> </a:t>
            </a:r>
            <a:endParaRPr lang="nl-NL"/>
          </a:p>
          <a:p>
            <a:pPr>
              <a:spcBef>
                <a:spcPct val="50000"/>
              </a:spcBef>
            </a:pPr>
            <a:r>
              <a:rPr lang="nl-NL">
                <a:cs typeface="Arial" pitchFamily="34" charset="0"/>
              </a:rPr>
              <a:t> </a:t>
            </a:r>
            <a:endParaRPr lang="nl-NL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7" name="AutoShape 8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AutoShape 9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381000" y="4495800"/>
            <a:ext cx="86106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11" name="Picture 21" descr="http://www.superbegin.nl/animatiegifjes/afbeeldingen/10405/overige/afbeelding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6576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2">
            <a:hlinkClick r:id="" action="ppaction://noaction"/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4" name="AutoShape 2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5" name="Rectangle 2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pic>
        <p:nvPicPr>
          <p:cNvPr id="16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0"/>
            <a:ext cx="3473450" cy="1550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2"/>
          <p:cNvSpPr txBox="1">
            <a:spLocks noChangeArrowheads="1"/>
          </p:cNvSpPr>
          <p:nvPr/>
        </p:nvSpPr>
        <p:spPr bwMode="auto">
          <a:xfrm>
            <a:off x="381000" y="1219200"/>
            <a:ext cx="8763000" cy="4268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nl-NL" sz="1300" b="1" u="sng">
                <a:cs typeface="Arial" pitchFamily="34" charset="0"/>
              </a:rPr>
              <a:t>Hoe ga je te werk?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>
                <a:cs typeface="Arial" pitchFamily="34" charset="0"/>
              </a:rPr>
              <a:t>- Zoek naar interessante geluiden. Het moeten geluiden zijn die niet meteen  voor de  hand liggen. 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>
                <a:cs typeface="Arial" pitchFamily="34" charset="0"/>
              </a:rPr>
              <a:t>- Gebruik materiaal dat goed opneemt want de geluiden moeten duidelijk zijn.  Gebruik zonodig een microfoon.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>
                <a:cs typeface="Arial" pitchFamily="34" charset="0"/>
              </a:rPr>
              <a:t>- Voordat je het geluid opneemt noem je eerst het nummer dus: 'geluid 1"    'geluid 2"   enz.                                                        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>
                <a:cs typeface="Arial" pitchFamily="34" charset="0"/>
              </a:rPr>
              <a:t>- Elk geluid moet 10 seconde duren.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b="1">
                <a:cs typeface="Arial" pitchFamily="34" charset="0"/>
              </a:rPr>
              <a:t>- </a:t>
            </a:r>
            <a:r>
              <a:rPr lang="nl-NL" sz="1300">
                <a:cs typeface="Arial" pitchFamily="34" charset="0"/>
              </a:rPr>
              <a:t>Als je het geluid hebt opgenomen vertel je wat voor geluid het is.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>
                <a:cs typeface="Arial" pitchFamily="34" charset="0"/>
              </a:rPr>
              <a:t>  Dat doe je op de volgende manier: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i="1">
                <a:cs typeface="Arial" pitchFamily="34" charset="0"/>
              </a:rPr>
              <a:t> "Geluid 1 is een tak die breekt</a:t>
            </a:r>
            <a:r>
              <a:rPr lang="nl-NL" sz="1300">
                <a:cs typeface="Arial" pitchFamily="34" charset="0"/>
              </a:rPr>
              <a:t>" (laat het nog even kort horen).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>
                <a:cs typeface="Arial" pitchFamily="34" charset="0"/>
              </a:rPr>
              <a:t>- Vertel hoe je dit geluid hebt opgenomen:          </a:t>
            </a:r>
            <a:r>
              <a:rPr lang="en-US" sz="1300">
                <a:cs typeface="Arial" pitchFamily="34" charset="0"/>
              </a:rPr>
              <a:t>                                                                                                                                   </a:t>
            </a:r>
            <a:br>
              <a:rPr lang="en-US" sz="1300">
                <a:cs typeface="Arial" pitchFamily="34" charset="0"/>
              </a:rPr>
            </a:br>
            <a:r>
              <a:rPr lang="en-US" sz="1300">
                <a:cs typeface="Arial" pitchFamily="34" charset="0"/>
              </a:rPr>
              <a:t>  </a:t>
            </a:r>
            <a:r>
              <a:rPr lang="nl-NL" sz="1300" i="1">
                <a:cs typeface="Arial" pitchFamily="34" charset="0"/>
              </a:rPr>
              <a:t>“ Ik heb een aantal takjes gepakt en die heb ik een voor een door </a:t>
            </a:r>
            <a:r>
              <a:rPr lang="en-US" sz="1300" i="1">
                <a:cs typeface="Arial" pitchFamily="34" charset="0"/>
              </a:rPr>
              <a:t/>
            </a:r>
            <a:br>
              <a:rPr lang="en-US" sz="1300" i="1">
                <a:cs typeface="Arial" pitchFamily="34" charset="0"/>
              </a:rPr>
            </a:br>
            <a:r>
              <a:rPr lang="en-US" sz="1300" i="1">
                <a:cs typeface="Arial" pitchFamily="34" charset="0"/>
              </a:rPr>
              <a:t>    </a:t>
            </a:r>
            <a:r>
              <a:rPr lang="nl-NL" sz="1300" i="1">
                <a:cs typeface="Arial" pitchFamily="34" charset="0"/>
              </a:rPr>
              <a:t>midden gebroken".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i="1">
                <a:cs typeface="Arial" pitchFamily="34" charset="0"/>
              </a:rPr>
              <a:t>  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i="1">
                <a:cs typeface="Arial" pitchFamily="34" charset="0"/>
              </a:rPr>
              <a:t>  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i="1">
                <a:cs typeface="Arial" pitchFamily="34" charset="0"/>
              </a:rPr>
              <a:t>   </a:t>
            </a:r>
            <a:r>
              <a:rPr lang="nl-NL" sz="1300">
                <a:cs typeface="Arial" pitchFamily="34" charset="0"/>
              </a:rPr>
              <a:t>Dit doe je met alle geluiden die je hebt opgenomen.</a:t>
            </a:r>
            <a:endParaRPr lang="nl-NL" sz="1300"/>
          </a:p>
          <a:p>
            <a:pPr>
              <a:spcBef>
                <a:spcPct val="50000"/>
              </a:spcBef>
            </a:pPr>
            <a:endParaRPr lang="nl-NL" sz="130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4" name="Picture 3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7" name="AutoShape 7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AutoShape 8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6781800" y="3048000"/>
            <a:ext cx="23622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11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4575" y="2743200"/>
            <a:ext cx="3019425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0"/>
            <a:ext cx="3463925" cy="293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145</Words>
  <Application>Microsoft Office PowerPoint</Application>
  <PresentationFormat>Diavoorstelling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2013-10-04T08:35:54Z</dcterms:created>
  <dcterms:modified xsi:type="dcterms:W3CDTF">2013-10-04T08:36:57Z</dcterms:modified>
</cp:coreProperties>
</file>