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53490-A8A6-4C37-99F7-F899E23204C9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81082B-3C74-4E19-9EF6-DE82BE51E01B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53490-A8A6-4C37-99F7-F899E23204C9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81082B-3C74-4E19-9EF6-DE82BE51E01B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53490-A8A6-4C37-99F7-F899E23204C9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81082B-3C74-4E19-9EF6-DE82BE51E01B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53490-A8A6-4C37-99F7-F899E23204C9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81082B-3C74-4E19-9EF6-DE82BE51E01B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53490-A8A6-4C37-99F7-F899E23204C9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81082B-3C74-4E19-9EF6-DE82BE51E01B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53490-A8A6-4C37-99F7-F899E23204C9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81082B-3C74-4E19-9EF6-DE82BE51E01B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53490-A8A6-4C37-99F7-F899E23204C9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81082B-3C74-4E19-9EF6-DE82BE51E01B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53490-A8A6-4C37-99F7-F899E23204C9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81082B-3C74-4E19-9EF6-DE82BE51E01B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53490-A8A6-4C37-99F7-F899E23204C9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81082B-3C74-4E19-9EF6-DE82BE51E01B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53490-A8A6-4C37-99F7-F899E23204C9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81082B-3C74-4E19-9EF6-DE82BE51E01B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53490-A8A6-4C37-99F7-F899E23204C9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81082B-3C74-4E19-9EF6-DE82BE51E01B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D53490-A8A6-4C37-99F7-F899E23204C9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81082B-3C74-4E19-9EF6-DE82BE51E01B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5"/>
          <p:cNvSpPr txBox="1">
            <a:spLocks noChangeArrowheads="1"/>
          </p:cNvSpPr>
          <p:nvPr/>
        </p:nvSpPr>
        <p:spPr bwMode="auto">
          <a:xfrm>
            <a:off x="304800" y="1973263"/>
            <a:ext cx="8382000" cy="504753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300" b="1">
                <a:cs typeface="Arial" pitchFamily="34" charset="0"/>
              </a:rPr>
              <a:t>Ben je naar het theater geweest? Dan is dit een leuke opdracht om te maken!</a:t>
            </a:r>
            <a:endParaRPr lang="nl-NL" sz="1300"/>
          </a:p>
          <a:p>
            <a:pPr>
              <a:spcBef>
                <a:spcPct val="50000"/>
              </a:spcBef>
            </a:pPr>
            <a:r>
              <a:rPr lang="nl-NL" sz="1300">
                <a:cs typeface="Arial" pitchFamily="34" charset="0"/>
              </a:rPr>
              <a:t> </a:t>
            </a:r>
            <a:endParaRPr lang="nl-NL" sz="1300"/>
          </a:p>
          <a:p>
            <a:pPr>
              <a:spcBef>
                <a:spcPct val="50000"/>
              </a:spcBef>
            </a:pPr>
            <a:r>
              <a:rPr lang="nl-NL" sz="1300">
                <a:cs typeface="Arial" pitchFamily="34" charset="0"/>
              </a:rPr>
              <a:t>Een toneelstuk bestaat niet alleen uit tekst. Er zijn er ook allerlei geluiden te horen. </a:t>
            </a:r>
            <a:r>
              <a:rPr lang="en-US" sz="1300">
                <a:cs typeface="Arial" pitchFamily="34" charset="0"/>
              </a:rPr>
              <a:t>O</a:t>
            </a:r>
            <a:r>
              <a:rPr lang="nl-NL" sz="1300">
                <a:cs typeface="Arial" pitchFamily="34" charset="0"/>
              </a:rPr>
              <a:t>p de radio worden er wel eens verhalen verteld. Daarbij wordt vaak gebruik gemaakt</a:t>
            </a:r>
            <a:r>
              <a:rPr lang="en-US" sz="1300">
                <a:cs typeface="Arial" pitchFamily="34" charset="0"/>
              </a:rPr>
              <a:t> </a:t>
            </a:r>
            <a:r>
              <a:rPr lang="nl-NL" sz="1300">
                <a:cs typeface="Arial" pitchFamily="34" charset="0"/>
              </a:rPr>
              <a:t>van geluiden.</a:t>
            </a:r>
            <a:r>
              <a:rPr lang="en-US" sz="1300">
                <a:cs typeface="Arial" pitchFamily="34" charset="0"/>
              </a:rPr>
              <a:t> Dat wordt ook wel een hoorspel genoemd. </a:t>
            </a:r>
            <a:r>
              <a:rPr lang="nl-NL" sz="1300">
                <a:cs typeface="Arial" pitchFamily="34" charset="0"/>
              </a:rPr>
              <a:t>Geluiden maken een voorstelling leuker. Zo k</a:t>
            </a:r>
            <a:r>
              <a:rPr lang="en-US" sz="1300">
                <a:cs typeface="Arial" pitchFamily="34" charset="0"/>
              </a:rPr>
              <a:t>u</a:t>
            </a:r>
            <a:r>
              <a:rPr lang="nl-NL" sz="1300">
                <a:cs typeface="Arial" pitchFamily="34" charset="0"/>
              </a:rPr>
              <a:t>n je een voorstelling spannend </a:t>
            </a:r>
            <a:r>
              <a:rPr lang="en-US" sz="1300">
                <a:cs typeface="Arial" pitchFamily="34" charset="0"/>
              </a:rPr>
              <a:t>maken</a:t>
            </a:r>
            <a:r>
              <a:rPr lang="nl-NL" sz="1300">
                <a:cs typeface="Arial" pitchFamily="34" charset="0"/>
              </a:rPr>
              <a:t> door bijvoorbeeld het geluid van een piepende deur of het geluid van </a:t>
            </a:r>
            <a:r>
              <a:rPr lang="en-US" sz="1300">
                <a:cs typeface="Arial" pitchFamily="34" charset="0"/>
              </a:rPr>
              <a:t> </a:t>
            </a:r>
            <a:r>
              <a:rPr lang="nl-NL" sz="1300">
                <a:cs typeface="Arial" pitchFamily="34" charset="0"/>
              </a:rPr>
              <a:t>krakende takjes.  </a:t>
            </a:r>
            <a:endParaRPr lang="en-US" sz="800">
              <a:cs typeface="Arial" pitchFamily="34" charset="0"/>
            </a:endParaRPr>
          </a:p>
          <a:p>
            <a:pPr>
              <a:spcBef>
                <a:spcPct val="50000"/>
              </a:spcBef>
            </a:pPr>
            <a:endParaRPr lang="en-US" sz="100"/>
          </a:p>
          <a:p>
            <a:pPr>
              <a:spcBef>
                <a:spcPct val="50000"/>
              </a:spcBef>
            </a:pPr>
            <a:endParaRPr lang="en-US" sz="100"/>
          </a:p>
          <a:p>
            <a:pPr>
              <a:spcBef>
                <a:spcPct val="50000"/>
              </a:spcBef>
            </a:pPr>
            <a:endParaRPr lang="en-US" sz="100"/>
          </a:p>
          <a:p>
            <a:pPr>
              <a:spcBef>
                <a:spcPct val="50000"/>
              </a:spcBef>
            </a:pPr>
            <a:endParaRPr lang="en-US" sz="100"/>
          </a:p>
          <a:p>
            <a:pPr>
              <a:spcBef>
                <a:spcPct val="50000"/>
              </a:spcBef>
            </a:pPr>
            <a:endParaRPr lang="nl-NL" sz="100"/>
          </a:p>
          <a:p>
            <a:pPr>
              <a:spcBef>
                <a:spcPct val="50000"/>
              </a:spcBef>
            </a:pPr>
            <a:endParaRPr lang="en-US" sz="1300" b="1" u="sng">
              <a:cs typeface="Arial" pitchFamily="34" charset="0"/>
            </a:endParaRPr>
          </a:p>
          <a:p>
            <a:pPr>
              <a:spcBef>
                <a:spcPct val="50000"/>
              </a:spcBef>
            </a:pPr>
            <a:r>
              <a:rPr lang="nl-NL" sz="1300" b="1" u="sng">
                <a:cs typeface="Arial" pitchFamily="34" charset="0"/>
              </a:rPr>
              <a:t>Wat heb je nodig?</a:t>
            </a:r>
            <a:r>
              <a:rPr lang="en-US" sz="1300" b="1" u="sng">
                <a:cs typeface="Arial" pitchFamily="34" charset="0"/>
              </a:rPr>
              <a:t>                                                                                                                                            </a:t>
            </a:r>
            <a:r>
              <a:rPr lang="nl-NL" sz="1300">
                <a:cs typeface="Arial" pitchFamily="34" charset="0"/>
              </a:rPr>
              <a:t>Geluidsrecorder/ cassetterecorder, microfoon, cassettebandje.</a:t>
            </a:r>
            <a:endParaRPr lang="en-US" sz="800">
              <a:cs typeface="Arial" pitchFamily="34" charset="0"/>
            </a:endParaRPr>
          </a:p>
          <a:p>
            <a:pPr>
              <a:spcBef>
                <a:spcPct val="50000"/>
              </a:spcBef>
            </a:pPr>
            <a:endParaRPr lang="en-US" sz="100"/>
          </a:p>
          <a:p>
            <a:pPr>
              <a:spcBef>
                <a:spcPct val="50000"/>
              </a:spcBef>
            </a:pPr>
            <a:endParaRPr lang="en-US" sz="100"/>
          </a:p>
          <a:p>
            <a:pPr>
              <a:spcBef>
                <a:spcPct val="50000"/>
              </a:spcBef>
            </a:pPr>
            <a:endParaRPr lang="en-US" sz="100"/>
          </a:p>
          <a:p>
            <a:pPr>
              <a:spcBef>
                <a:spcPct val="50000"/>
              </a:spcBef>
            </a:pPr>
            <a:endParaRPr lang="nl-NL" sz="100"/>
          </a:p>
          <a:p>
            <a:pPr>
              <a:spcBef>
                <a:spcPct val="50000"/>
              </a:spcBef>
            </a:pPr>
            <a:endParaRPr lang="en-US" sz="1300" b="1" u="sng">
              <a:cs typeface="Arial" pitchFamily="34" charset="0"/>
            </a:endParaRPr>
          </a:p>
          <a:p>
            <a:pPr>
              <a:spcBef>
                <a:spcPct val="50000"/>
              </a:spcBef>
            </a:pPr>
            <a:r>
              <a:rPr lang="nl-NL" sz="1300" b="1" u="sng">
                <a:cs typeface="Arial" pitchFamily="34" charset="0"/>
              </a:rPr>
              <a:t>Wat moet je doen?</a:t>
            </a:r>
            <a:r>
              <a:rPr lang="en-US" sz="1300" b="1" u="sng">
                <a:cs typeface="Arial" pitchFamily="34" charset="0"/>
              </a:rPr>
              <a:t>                                                                                                                                                               </a:t>
            </a:r>
            <a:r>
              <a:rPr lang="nl-NL" sz="1300">
                <a:cs typeface="Arial" pitchFamily="34" charset="0"/>
              </a:rPr>
              <a:t>Jij gaat verschillende geluiden opnemen. Je moet er minstens 10 opnemen.  </a:t>
            </a:r>
            <a:r>
              <a:rPr lang="en-US" sz="1300">
                <a:cs typeface="Arial" pitchFamily="34" charset="0"/>
              </a:rPr>
              <a:t>                                                                          </a:t>
            </a:r>
            <a:r>
              <a:rPr lang="nl-NL" sz="1300">
                <a:cs typeface="Arial" pitchFamily="34" charset="0"/>
              </a:rPr>
              <a:t>Dit kun je alleen doen, maar mag ook met iemand anders.</a:t>
            </a:r>
            <a:endParaRPr lang="nl-NL" sz="1300"/>
          </a:p>
          <a:p>
            <a:pPr algn="just">
              <a:spcBef>
                <a:spcPct val="50000"/>
              </a:spcBef>
            </a:pPr>
            <a:r>
              <a:rPr lang="nl-NL" sz="1300">
                <a:cs typeface="Arial" pitchFamily="34" charset="0"/>
              </a:rPr>
              <a:t> </a:t>
            </a:r>
            <a:endParaRPr lang="nl-NL" sz="1300"/>
          </a:p>
          <a:p>
            <a:pPr algn="ctr">
              <a:spcBef>
                <a:spcPct val="50000"/>
              </a:spcBef>
            </a:pPr>
            <a:r>
              <a:rPr lang="nl-NL" b="1" i="1">
                <a:cs typeface="Arial" pitchFamily="34" charset="0"/>
              </a:rPr>
              <a:t> </a:t>
            </a:r>
            <a:endParaRPr lang="nl-NL"/>
          </a:p>
          <a:p>
            <a:pPr>
              <a:spcBef>
                <a:spcPct val="50000"/>
              </a:spcBef>
            </a:pPr>
            <a:r>
              <a:rPr lang="nl-NL">
                <a:cs typeface="Arial" pitchFamily="34" charset="0"/>
              </a:rPr>
              <a:t> </a:t>
            </a:r>
            <a:endParaRPr lang="nl-NL"/>
          </a:p>
          <a:p>
            <a:pPr>
              <a:spcBef>
                <a:spcPct val="50000"/>
              </a:spcBef>
            </a:pPr>
            <a:endParaRPr lang="nl-NL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4343400" y="3657600"/>
            <a:ext cx="2362200" cy="462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endParaRPr lang="nl-NL" sz="2400">
              <a:latin typeface="Times New Roman" pitchFamily="18" charset="0"/>
            </a:endParaRP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5257800" y="2438400"/>
            <a:ext cx="42672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nl-NL" sz="2400"/>
          </a:p>
        </p:txBody>
      </p:sp>
      <p:sp>
        <p:nvSpPr>
          <p:cNvPr id="7" name="AutoShape 8" descr="http://www.artactueel.nl/Exposities/realisme/Hans%20Parlevliet_bestanden/Stilleven%20met%20peren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8" name="AutoShape 9" descr="http://www.exto.nl/gallery/dbimages/1184/1184-p-1764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9" name="Text Box 11"/>
          <p:cNvSpPr txBox="1">
            <a:spLocks noChangeArrowheads="1"/>
          </p:cNvSpPr>
          <p:nvPr/>
        </p:nvSpPr>
        <p:spPr bwMode="auto">
          <a:xfrm>
            <a:off x="7772400" y="1066800"/>
            <a:ext cx="3048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l-NL"/>
          </a:p>
        </p:txBody>
      </p:sp>
      <p:sp>
        <p:nvSpPr>
          <p:cNvPr id="10" name="Text Box 19"/>
          <p:cNvSpPr txBox="1">
            <a:spLocks noChangeArrowheads="1"/>
          </p:cNvSpPr>
          <p:nvPr/>
        </p:nvSpPr>
        <p:spPr bwMode="auto">
          <a:xfrm>
            <a:off x="381000" y="4495800"/>
            <a:ext cx="86106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l-NL"/>
          </a:p>
        </p:txBody>
      </p:sp>
      <p:pic>
        <p:nvPicPr>
          <p:cNvPr id="11" name="Picture 21" descr="http://www.superbegin.nl/animatiegifjes/afbeeldingen/10405/overige/afbeelding2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48400" y="3657600"/>
            <a:ext cx="32004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22">
            <a:hlinkClick r:id="" action="ppaction://noaction"/>
          </p:cNvPr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000" y="152400"/>
            <a:ext cx="492125" cy="41592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</p:pic>
      <p:sp>
        <p:nvSpPr>
          <p:cNvPr id="13" name="Rectangle 23"/>
          <p:cNvSpPr>
            <a:spLocks noChangeArrowheads="1"/>
          </p:cNvSpPr>
          <p:nvPr/>
        </p:nvSpPr>
        <p:spPr bwMode="auto">
          <a:xfrm>
            <a:off x="8077200" y="533400"/>
            <a:ext cx="1066800" cy="24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000"/>
              <a:t>  </a:t>
            </a:r>
            <a:r>
              <a:rPr lang="en-US" sz="1000"/>
              <a:t>       terug</a:t>
            </a:r>
            <a:endParaRPr lang="nl-NL" sz="1000"/>
          </a:p>
        </p:txBody>
      </p:sp>
      <p:sp>
        <p:nvSpPr>
          <p:cNvPr id="14" name="AutoShape 2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7696200" y="152400"/>
            <a:ext cx="533400" cy="381000"/>
          </a:xfrm>
          <a:prstGeom prst="actionButtonForwardNext">
            <a:avLst/>
          </a:prstGeom>
          <a:solidFill>
            <a:schemeClr val="bg1"/>
          </a:solidFill>
          <a:ln w="12700">
            <a:solidFill>
              <a:srgbClr val="FFFFFF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15" name="Rectangle 25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7620000" y="533400"/>
            <a:ext cx="762000" cy="631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/>
              <a:t>volgende                                      bladzijde                           </a:t>
            </a:r>
          </a:p>
          <a:p>
            <a:pPr>
              <a:spcBef>
                <a:spcPct val="50000"/>
              </a:spcBef>
            </a:pPr>
            <a:endParaRPr lang="nl-NL" sz="1000"/>
          </a:p>
        </p:txBody>
      </p:sp>
      <p:pic>
        <p:nvPicPr>
          <p:cNvPr id="16" name="Picture 2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19400" y="0"/>
            <a:ext cx="3473450" cy="15509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2"/>
          <p:cNvSpPr txBox="1">
            <a:spLocks noChangeArrowheads="1"/>
          </p:cNvSpPr>
          <p:nvPr/>
        </p:nvSpPr>
        <p:spPr bwMode="auto">
          <a:xfrm>
            <a:off x="381000" y="1219200"/>
            <a:ext cx="8763000" cy="42687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nl-NL" sz="1300" b="1" u="sng">
                <a:cs typeface="Arial" pitchFamily="34" charset="0"/>
              </a:rPr>
              <a:t>Hoe ga je te werk?</a:t>
            </a:r>
            <a:endParaRPr lang="nl-NL" sz="1300"/>
          </a:p>
          <a:p>
            <a:pPr>
              <a:spcBef>
                <a:spcPct val="50000"/>
              </a:spcBef>
            </a:pPr>
            <a:r>
              <a:rPr lang="nl-NL" sz="1300">
                <a:cs typeface="Arial" pitchFamily="34" charset="0"/>
              </a:rPr>
              <a:t>- Zoek naar interessante geluiden. Het moeten geluiden zijn die niet meteen  voor de  hand liggen. </a:t>
            </a:r>
            <a:endParaRPr lang="nl-NL" sz="1300"/>
          </a:p>
          <a:p>
            <a:pPr>
              <a:spcBef>
                <a:spcPct val="50000"/>
              </a:spcBef>
            </a:pPr>
            <a:r>
              <a:rPr lang="nl-NL" sz="1300">
                <a:cs typeface="Arial" pitchFamily="34" charset="0"/>
              </a:rPr>
              <a:t>- Gebruik materiaal dat goed opneemt want de geluiden moeten duidelijk zijn.  Gebruik zonodig een microfoon.</a:t>
            </a:r>
            <a:endParaRPr lang="nl-NL" sz="1300"/>
          </a:p>
          <a:p>
            <a:pPr>
              <a:spcBef>
                <a:spcPct val="50000"/>
              </a:spcBef>
            </a:pPr>
            <a:r>
              <a:rPr lang="nl-NL" sz="1300">
                <a:cs typeface="Arial" pitchFamily="34" charset="0"/>
              </a:rPr>
              <a:t>- Voordat je het geluid opneemt noem je eerst het nummer dus: 'geluid 1"    'geluid 2"   enz.                                                        </a:t>
            </a:r>
            <a:endParaRPr lang="nl-NL" sz="1300"/>
          </a:p>
          <a:p>
            <a:pPr>
              <a:spcBef>
                <a:spcPct val="50000"/>
              </a:spcBef>
            </a:pPr>
            <a:r>
              <a:rPr lang="nl-NL" sz="1300">
                <a:cs typeface="Arial" pitchFamily="34" charset="0"/>
              </a:rPr>
              <a:t>- Elk geluid moet 10 seconde duren.</a:t>
            </a:r>
            <a:endParaRPr lang="nl-NL" sz="1300"/>
          </a:p>
          <a:p>
            <a:pPr>
              <a:spcBef>
                <a:spcPct val="50000"/>
              </a:spcBef>
            </a:pPr>
            <a:r>
              <a:rPr lang="nl-NL" sz="1300" b="1">
                <a:cs typeface="Arial" pitchFamily="34" charset="0"/>
              </a:rPr>
              <a:t>- </a:t>
            </a:r>
            <a:r>
              <a:rPr lang="nl-NL" sz="1300">
                <a:cs typeface="Arial" pitchFamily="34" charset="0"/>
              </a:rPr>
              <a:t>Als je het geluid hebt opgenomen vertel je wat voor geluid het is.</a:t>
            </a:r>
            <a:endParaRPr lang="nl-NL" sz="1300"/>
          </a:p>
          <a:p>
            <a:pPr>
              <a:spcBef>
                <a:spcPct val="50000"/>
              </a:spcBef>
            </a:pPr>
            <a:r>
              <a:rPr lang="nl-NL" sz="1300">
                <a:cs typeface="Arial" pitchFamily="34" charset="0"/>
              </a:rPr>
              <a:t>  Dat doe je op de volgende manier:</a:t>
            </a:r>
            <a:endParaRPr lang="nl-NL" sz="1300"/>
          </a:p>
          <a:p>
            <a:pPr>
              <a:spcBef>
                <a:spcPct val="50000"/>
              </a:spcBef>
            </a:pPr>
            <a:r>
              <a:rPr lang="nl-NL" sz="1300" i="1">
                <a:cs typeface="Arial" pitchFamily="34" charset="0"/>
              </a:rPr>
              <a:t> "Geluid 1 is een tak die breekt</a:t>
            </a:r>
            <a:r>
              <a:rPr lang="nl-NL" sz="1300">
                <a:cs typeface="Arial" pitchFamily="34" charset="0"/>
              </a:rPr>
              <a:t>" (laat het nog even kort horen).</a:t>
            </a:r>
            <a:endParaRPr lang="nl-NL" sz="1300"/>
          </a:p>
          <a:p>
            <a:pPr>
              <a:spcBef>
                <a:spcPct val="50000"/>
              </a:spcBef>
            </a:pPr>
            <a:r>
              <a:rPr lang="nl-NL" sz="1300">
                <a:cs typeface="Arial" pitchFamily="34" charset="0"/>
              </a:rPr>
              <a:t>- Vertel hoe je dit geluid hebt opgenomen:          </a:t>
            </a:r>
            <a:r>
              <a:rPr lang="en-US" sz="1300">
                <a:cs typeface="Arial" pitchFamily="34" charset="0"/>
              </a:rPr>
              <a:t>                                                                                                                                   </a:t>
            </a:r>
            <a:br>
              <a:rPr lang="en-US" sz="1300">
                <a:cs typeface="Arial" pitchFamily="34" charset="0"/>
              </a:rPr>
            </a:br>
            <a:r>
              <a:rPr lang="en-US" sz="1300">
                <a:cs typeface="Arial" pitchFamily="34" charset="0"/>
              </a:rPr>
              <a:t>  </a:t>
            </a:r>
            <a:r>
              <a:rPr lang="nl-NL" sz="1300" i="1">
                <a:cs typeface="Arial" pitchFamily="34" charset="0"/>
              </a:rPr>
              <a:t>“ Ik heb een aantal takjes gepakt en die heb ik een voor een door </a:t>
            </a:r>
            <a:r>
              <a:rPr lang="en-US" sz="1300" i="1">
                <a:cs typeface="Arial" pitchFamily="34" charset="0"/>
              </a:rPr>
              <a:t/>
            </a:r>
            <a:br>
              <a:rPr lang="en-US" sz="1300" i="1">
                <a:cs typeface="Arial" pitchFamily="34" charset="0"/>
              </a:rPr>
            </a:br>
            <a:r>
              <a:rPr lang="en-US" sz="1300" i="1">
                <a:cs typeface="Arial" pitchFamily="34" charset="0"/>
              </a:rPr>
              <a:t>    </a:t>
            </a:r>
            <a:r>
              <a:rPr lang="nl-NL" sz="1300" i="1">
                <a:cs typeface="Arial" pitchFamily="34" charset="0"/>
              </a:rPr>
              <a:t>midden gebroken".</a:t>
            </a:r>
            <a:endParaRPr lang="nl-NL" sz="1300"/>
          </a:p>
          <a:p>
            <a:pPr>
              <a:spcBef>
                <a:spcPct val="50000"/>
              </a:spcBef>
            </a:pPr>
            <a:r>
              <a:rPr lang="nl-NL" sz="1300" i="1">
                <a:cs typeface="Arial" pitchFamily="34" charset="0"/>
              </a:rPr>
              <a:t>  </a:t>
            </a:r>
            <a:endParaRPr lang="nl-NL" sz="1300"/>
          </a:p>
          <a:p>
            <a:pPr>
              <a:spcBef>
                <a:spcPct val="50000"/>
              </a:spcBef>
            </a:pPr>
            <a:r>
              <a:rPr lang="nl-NL" sz="1300" i="1">
                <a:cs typeface="Arial" pitchFamily="34" charset="0"/>
              </a:rPr>
              <a:t>  </a:t>
            </a:r>
            <a:endParaRPr lang="nl-NL" sz="1300"/>
          </a:p>
          <a:p>
            <a:pPr>
              <a:spcBef>
                <a:spcPct val="50000"/>
              </a:spcBef>
            </a:pPr>
            <a:r>
              <a:rPr lang="nl-NL" sz="1300" i="1">
                <a:cs typeface="Arial" pitchFamily="34" charset="0"/>
              </a:rPr>
              <a:t>   </a:t>
            </a:r>
            <a:r>
              <a:rPr lang="nl-NL" sz="1300">
                <a:cs typeface="Arial" pitchFamily="34" charset="0"/>
              </a:rPr>
              <a:t>Dit doe je met alle geluiden die je hebt opgenomen.</a:t>
            </a:r>
            <a:endParaRPr lang="nl-NL" sz="1300"/>
          </a:p>
          <a:p>
            <a:pPr>
              <a:spcBef>
                <a:spcPct val="50000"/>
              </a:spcBef>
            </a:pPr>
            <a:endParaRPr lang="nl-NL" sz="130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4343400" y="3657600"/>
            <a:ext cx="2362200" cy="462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endParaRPr lang="nl-NL" sz="2400">
              <a:latin typeface="Times New Roman" pitchFamily="18" charset="0"/>
            </a:endParaRPr>
          </a:p>
        </p:txBody>
      </p:sp>
      <p:pic>
        <p:nvPicPr>
          <p:cNvPr id="4" name="Picture 3">
            <a:hlinkClick r:id="" action="ppaction://noaction"/>
          </p:cNvPr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01038" y="223838"/>
            <a:ext cx="492125" cy="41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8077200" y="609600"/>
            <a:ext cx="1066800" cy="24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000"/>
              <a:t>  </a:t>
            </a:r>
            <a:r>
              <a:rPr lang="en-US" sz="1000"/>
              <a:t>    terug</a:t>
            </a:r>
            <a:endParaRPr lang="nl-NL" sz="1000"/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5257800" y="2438400"/>
            <a:ext cx="42672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nl-NL" sz="2400"/>
          </a:p>
        </p:txBody>
      </p:sp>
      <p:sp>
        <p:nvSpPr>
          <p:cNvPr id="7" name="AutoShape 7" descr="http://www.artactueel.nl/Exposities/realisme/Hans%20Parlevliet_bestanden/Stilleven%20met%20peren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8" name="AutoShape 8" descr="http://www.exto.nl/gallery/dbimages/1184/1184-p-1764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9" name="Text Box 11"/>
          <p:cNvSpPr txBox="1">
            <a:spLocks noChangeArrowheads="1"/>
          </p:cNvSpPr>
          <p:nvPr/>
        </p:nvSpPr>
        <p:spPr bwMode="auto">
          <a:xfrm>
            <a:off x="7772400" y="1066800"/>
            <a:ext cx="3048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l-NL"/>
          </a:p>
        </p:txBody>
      </p:sp>
      <p:sp>
        <p:nvSpPr>
          <p:cNvPr id="10" name="Text Box 23"/>
          <p:cNvSpPr txBox="1">
            <a:spLocks noChangeArrowheads="1"/>
          </p:cNvSpPr>
          <p:nvPr/>
        </p:nvSpPr>
        <p:spPr bwMode="auto">
          <a:xfrm>
            <a:off x="6781800" y="3048000"/>
            <a:ext cx="23622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l-NL"/>
          </a:p>
        </p:txBody>
      </p:sp>
      <p:pic>
        <p:nvPicPr>
          <p:cNvPr id="11" name="Picture 2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24575" y="2743200"/>
            <a:ext cx="3019425" cy="4114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12" name="Picture 2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71800" y="0"/>
            <a:ext cx="3463925" cy="293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145</Words>
  <Application>Microsoft Office PowerPoint</Application>
  <PresentationFormat>Diavoorstelling (4:3)</PresentationFormat>
  <Paragraphs>34</Paragraphs>
  <Slides>2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3" baseType="lpstr">
      <vt:lpstr>Office-thema</vt:lpstr>
      <vt:lpstr>Dia 1</vt:lpstr>
      <vt:lpstr>Dia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Eigenaar</dc:creator>
  <cp:lastModifiedBy>Eigenaar</cp:lastModifiedBy>
  <cp:revision>1</cp:revision>
  <dcterms:created xsi:type="dcterms:W3CDTF">2013-10-04T08:35:54Z</dcterms:created>
  <dcterms:modified xsi:type="dcterms:W3CDTF">2013-10-04T08:36:57Z</dcterms:modified>
</cp:coreProperties>
</file>