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FDCBC-CDD7-4E9E-80E3-043A45DB110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0E2D-064D-4574-83DE-D5C8CCC4C8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FDCBC-CDD7-4E9E-80E3-043A45DB110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0E2D-064D-4574-83DE-D5C8CCC4C8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FDCBC-CDD7-4E9E-80E3-043A45DB110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0E2D-064D-4574-83DE-D5C8CCC4C8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FDCBC-CDD7-4E9E-80E3-043A45DB110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0E2D-064D-4574-83DE-D5C8CCC4C8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FDCBC-CDD7-4E9E-80E3-043A45DB110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0E2D-064D-4574-83DE-D5C8CCC4C8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FDCBC-CDD7-4E9E-80E3-043A45DB110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0E2D-064D-4574-83DE-D5C8CCC4C8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FDCBC-CDD7-4E9E-80E3-043A45DB110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0E2D-064D-4574-83DE-D5C8CCC4C8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FDCBC-CDD7-4E9E-80E3-043A45DB110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0E2D-064D-4574-83DE-D5C8CCC4C8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FDCBC-CDD7-4E9E-80E3-043A45DB110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0E2D-064D-4574-83DE-D5C8CCC4C8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FDCBC-CDD7-4E9E-80E3-043A45DB110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0E2D-064D-4574-83DE-D5C8CCC4C8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FDCBC-CDD7-4E9E-80E3-043A45DB110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0E2D-064D-4574-83DE-D5C8CCC4C82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FDCBC-CDD7-4E9E-80E3-043A45DB1106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70E2D-064D-4574-83DE-D5C8CCC4C826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7075" y="2133600"/>
            <a:ext cx="3336925" cy="4724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6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8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1" name="Picture 26">
            <a:hlinkClick r:id="" action="ppaction://noaction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3" name="AutoShape 2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29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pic>
        <p:nvPicPr>
          <p:cNvPr id="15" name="Picture 3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0"/>
            <a:ext cx="3482975" cy="1550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152400" y="1752600"/>
            <a:ext cx="8991600" cy="537070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Ben je naar de film geweest? Dan is het leuk om zelf ook eens te gaan acteren!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Een hoop lef.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ga je doen?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voor de klas een scène naspelen uit de film die je hebt gezien.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Dit mag je met maximaal 4 personen doen.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Let er wel op dat iedereen dezelfde film moet hebben gezien!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/>
              <a:t>Kies samen een scène uit. Schrijf de scène uit op papier en maak er een </a:t>
            </a:r>
            <a:r>
              <a:rPr lang="en-US" sz="1400"/>
              <a:t/>
            </a:r>
            <a:br>
              <a:rPr lang="en-US" sz="1400"/>
            </a:br>
            <a:r>
              <a:rPr lang="nl-NL" sz="1400"/>
              <a:t>rolverdeling bij. Wie gaat wat zeggen? Schrijf dat ook op!</a:t>
            </a:r>
            <a:r>
              <a:rPr lang="en-US" sz="1400"/>
              <a:t> </a:t>
            </a:r>
            <a:r>
              <a:rPr lang="nl-NL" sz="1400">
                <a:cs typeface="Arial" pitchFamily="34" charset="0"/>
              </a:rPr>
              <a:t>Als je de rollen hebt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verdeeld ga je het script,dat je hebt geschreven, goed doornemen.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In een script geef je aan wie wat gaat zeggen, wat de acteur moet doen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(bijv. boos worden, weglopen etc.)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Lees gezamenlijk de tekst hardop voor (ieder zijn eigen tekst).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Later ga je de tekst uit het hoofd leren. Je oefent gezamenlijk een aantal keer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(totdat het lekker loopt).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Spreek af wie wat mee gaat nemen (attributen).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Kies nog wat decorstukken en je bent klaar voor de opvoering.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0"/>
            <a:ext cx="5019675" cy="7315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pic>
        <p:nvPicPr>
          <p:cNvPr id="4" name="Picture 3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6" name="Rectangl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8" name="AutoShape 7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9" name="AutoShape 8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467600" y="4038600"/>
            <a:ext cx="16764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28600" y="304800"/>
            <a:ext cx="85344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12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3200" y="0"/>
            <a:ext cx="3454400" cy="303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152400" y="2743200"/>
            <a:ext cx="5334000" cy="2031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Een aantal tips voor de voordracht:</a:t>
            </a:r>
            <a:r>
              <a:rPr lang="en-US" sz="1400" b="1" u="sng">
                <a:cs typeface="Arial" pitchFamily="34" charset="0"/>
              </a:rPr>
              <a:t/>
            </a:r>
            <a:br>
              <a:rPr lang="en-US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Pak het serieus aan !!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Leef je helemaal in want het moet net echt lijken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(conc</a:t>
            </a:r>
            <a:r>
              <a:rPr lang="nl-NL" sz="1400">
                <a:cs typeface="Arial" pitchFamily="34" charset="0"/>
              </a:rPr>
              <a:t>entratie is belangrijk).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- Als je even niets hoeft te zeggen ga je toch door </a:t>
            </a:r>
            <a:r>
              <a:rPr lang="en-US" sz="1400">
                <a:cs typeface="Arial" pitchFamily="34" charset="0"/>
              </a:rPr>
              <a:t/>
            </a:r>
            <a:br>
              <a:rPr lang="en-US" sz="1400">
                <a:cs typeface="Arial" pitchFamily="34" charset="0"/>
              </a:rPr>
            </a:br>
            <a:r>
              <a:rPr lang="en-US" sz="1400">
                <a:cs typeface="Arial" pitchFamily="34" charset="0"/>
              </a:rPr>
              <a:t>  </a:t>
            </a:r>
            <a:r>
              <a:rPr lang="nl-NL" sz="1400">
                <a:cs typeface="Arial" pitchFamily="34" charset="0"/>
              </a:rPr>
              <a:t>met acteren!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/>
              <a:t>- Leer de tekst uit je hoofd (spieken mag). </a:t>
            </a: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8229600" y="0"/>
            <a:ext cx="1143000" cy="1524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Diavoorstelling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2013-10-04T08:30:36Z</dcterms:created>
  <dcterms:modified xsi:type="dcterms:W3CDTF">2013-10-04T08:31:21Z</dcterms:modified>
</cp:coreProperties>
</file>