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DDF1E-CD96-425A-AE60-2C19E6048B47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A77AF-9669-49FF-BC56-7A4A6FE2581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379913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28600" y="1143000"/>
            <a:ext cx="8686800" cy="59093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Ieder jaar trekt ook jouw school de aandacht met een open dag.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Ter aankondiging krijgen de basisschool leerlingen van groep 8 een aantrekkelijke vouwfolder in de handen gestopt. Een folder met opvallende en grappige illustraties. Elke aanstaande brugklasser die de folder bekijkt, denkt: waaauw, naar die school wil ik!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Zo’n vouwfolder met foto’s ga jij ontwerpen. Hij moet luchtig, komisch en een beetje spottend worden.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Fototoestel, fotorolletje (12 foto’s), lijm, schaar, A4 papier.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vouwfolder maken met echte foto’s die je zelf van de school hebt gemaakt. De folder is promotiemateriaal, zorg er dus voor dat het er opvallend en aantrekkelijk uitziet.</a:t>
            </a: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Vouw een vel papier (A4-formaat) in drieën zoals je op de achterzijde van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deze kaart ziet.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Dan ga je schetsen maken. Je geeft in de schets aan waar de foto’s komen en waar tekst komt.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Denk er aan dat je foto’s staand of liggend kan nemen.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Op </a:t>
            </a:r>
            <a:r>
              <a:rPr lang="en-US" sz="1400">
                <a:cs typeface="Arial" pitchFamily="34" charset="0"/>
              </a:rPr>
              <a:t>elke </a:t>
            </a:r>
            <a:r>
              <a:rPr lang="nl-NL" sz="1400">
                <a:cs typeface="Arial" pitchFamily="34" charset="0"/>
              </a:rPr>
              <a:t>strook breng je ‘iets van school’ in beeld, bijvoorbeeld: pauze, les, garderobe of voordeur.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Ook </a:t>
            </a:r>
            <a:r>
              <a:rPr lang="nl-NL" sz="1400">
                <a:cs typeface="Arial" pitchFamily="34" charset="0"/>
              </a:rPr>
              <a:t>komt </a:t>
            </a:r>
            <a:r>
              <a:rPr lang="en-US" sz="1400">
                <a:cs typeface="Arial" pitchFamily="34" charset="0"/>
              </a:rPr>
              <a:t>er </a:t>
            </a:r>
            <a:r>
              <a:rPr lang="nl-NL" sz="1400">
                <a:cs typeface="Arial" pitchFamily="34" charset="0"/>
              </a:rPr>
              <a:t>een pakkende tekst </a:t>
            </a:r>
            <a:r>
              <a:rPr lang="en-US" sz="1400">
                <a:cs typeface="Arial" pitchFamily="34" charset="0"/>
              </a:rPr>
              <a:t>bij </a:t>
            </a:r>
            <a:r>
              <a:rPr lang="nl-NL" sz="1400">
                <a:cs typeface="Arial" pitchFamily="34" charset="0"/>
              </a:rPr>
              <a:t>te staan; bijvoorbeeld ‘VIP’, ‘te gek hier’ enz.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Gebruik een kopieerapparaat of scanner en een computer om van de beste foto’s een aantal kopieën te maken (eventueel vergroot, verkleind of gemanipuleerd).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Kies voor iedere strook van je folder een foto uit en voeg de woorden toe in een passend lettertype. 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22" name="Rectangle 2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voorbeeld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sz="1000"/>
              <a:t> </a:t>
            </a:r>
            <a:endParaRPr lang="nl-NL" sz="1000"/>
          </a:p>
        </p:txBody>
      </p:sp>
      <p:sp>
        <p:nvSpPr>
          <p:cNvPr id="23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7724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838200"/>
            <a:ext cx="7848600" cy="5481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Diavoorstelling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2013-10-04T13:41:14Z</dcterms:created>
  <dcterms:modified xsi:type="dcterms:W3CDTF">2013-10-04T13:42:10Z</dcterms:modified>
</cp:coreProperties>
</file>